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64" r:id="rId2"/>
    <p:sldId id="318" r:id="rId3"/>
    <p:sldId id="333" r:id="rId4"/>
    <p:sldId id="327" r:id="rId5"/>
    <p:sldId id="335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rez, Maria" initials="PM" lastIdx="41" clrIdx="0">
    <p:extLst>
      <p:ext uri="{19B8F6BF-5375-455C-9EA6-DF929625EA0E}">
        <p15:presenceInfo xmlns:p15="http://schemas.microsoft.com/office/powerpoint/2012/main" userId="S::mperez@oceana.org::804834a8-485b-49b7-bb98-fe8f92a24e60" providerId="AD"/>
      </p:ext>
    </p:extLst>
  </p:cmAuthor>
  <p:cmAuthor id="2" name="Lopez, Javier" initials="LJ" lastIdx="1" clrIdx="1">
    <p:extLst>
      <p:ext uri="{19B8F6BF-5375-455C-9EA6-DF929625EA0E}">
        <p15:presenceInfo xmlns:p15="http://schemas.microsoft.com/office/powerpoint/2012/main" userId="S::jlopez@oceana.org::b32347f6-5493-471e-8355-06557707a2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2858"/>
    <a:srgbClr val="5D1319"/>
    <a:srgbClr val="185290"/>
    <a:srgbClr val="21646D"/>
    <a:srgbClr val="151A31"/>
    <a:srgbClr val="FFFFFF"/>
    <a:srgbClr val="274028"/>
    <a:srgbClr val="4F5F29"/>
    <a:srgbClr val="C8CF5B"/>
    <a:srgbClr val="AA77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4415B5-1A27-4716-B836-6EE2DBDC4B59}" v="795" dt="2021-11-15T22:29:54.612"/>
    <p1510:client id="{DCC0E7E4-EA25-4055-956B-BACD9B567C2F}" v="26" dt="2021-11-15T22:35:19.6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195" autoAdjust="0"/>
    <p:restoredTop sz="86889" autoAdjust="0"/>
  </p:normalViewPr>
  <p:slideViewPr>
    <p:cSldViewPr snapToGrid="0" snapToObjects="1">
      <p:cViewPr varScale="1">
        <p:scale>
          <a:sx n="99" d="100"/>
          <a:sy n="99" d="100"/>
        </p:scale>
        <p:origin x="2316" y="84"/>
      </p:cViewPr>
      <p:guideLst>
        <p:guide orient="horz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pez, Javier" userId="b32347f6-5493-471e-8355-06557707a214" providerId="ADAL" clId="{2F4415B5-1A27-4716-B836-6EE2DBDC4B59}"/>
    <pc:docChg chg="undo custSel addSld delSld modSld">
      <pc:chgData name="Lopez, Javier" userId="b32347f6-5493-471e-8355-06557707a214" providerId="ADAL" clId="{2F4415B5-1A27-4716-B836-6EE2DBDC4B59}" dt="2021-11-15T22:30:07.316" v="2504" actId="1076"/>
      <pc:docMkLst>
        <pc:docMk/>
      </pc:docMkLst>
      <pc:sldChg chg="del">
        <pc:chgData name="Lopez, Javier" userId="b32347f6-5493-471e-8355-06557707a214" providerId="ADAL" clId="{2F4415B5-1A27-4716-B836-6EE2DBDC4B59}" dt="2021-11-15T21:23:06.103" v="0" actId="47"/>
        <pc:sldMkLst>
          <pc:docMk/>
          <pc:sldMk cId="996888737" sldId="277"/>
        </pc:sldMkLst>
      </pc:sldChg>
      <pc:sldChg chg="del">
        <pc:chgData name="Lopez, Javier" userId="b32347f6-5493-471e-8355-06557707a214" providerId="ADAL" clId="{2F4415B5-1A27-4716-B836-6EE2DBDC4B59}" dt="2021-11-15T21:23:06.103" v="0" actId="47"/>
        <pc:sldMkLst>
          <pc:docMk/>
          <pc:sldMk cId="1131912668" sldId="286"/>
        </pc:sldMkLst>
      </pc:sldChg>
      <pc:sldChg chg="del">
        <pc:chgData name="Lopez, Javier" userId="b32347f6-5493-471e-8355-06557707a214" providerId="ADAL" clId="{2F4415B5-1A27-4716-B836-6EE2DBDC4B59}" dt="2021-11-15T21:23:06.103" v="0" actId="47"/>
        <pc:sldMkLst>
          <pc:docMk/>
          <pc:sldMk cId="4255850467" sldId="288"/>
        </pc:sldMkLst>
      </pc:sldChg>
      <pc:sldChg chg="del">
        <pc:chgData name="Lopez, Javier" userId="b32347f6-5493-471e-8355-06557707a214" providerId="ADAL" clId="{2F4415B5-1A27-4716-B836-6EE2DBDC4B59}" dt="2021-11-15T21:23:06.103" v="0" actId="47"/>
        <pc:sldMkLst>
          <pc:docMk/>
          <pc:sldMk cId="946763398" sldId="290"/>
        </pc:sldMkLst>
      </pc:sldChg>
      <pc:sldChg chg="del">
        <pc:chgData name="Lopez, Javier" userId="b32347f6-5493-471e-8355-06557707a214" providerId="ADAL" clId="{2F4415B5-1A27-4716-B836-6EE2DBDC4B59}" dt="2021-11-15T21:23:06.103" v="0" actId="47"/>
        <pc:sldMkLst>
          <pc:docMk/>
          <pc:sldMk cId="1164758696" sldId="293"/>
        </pc:sldMkLst>
      </pc:sldChg>
      <pc:sldChg chg="del">
        <pc:chgData name="Lopez, Javier" userId="b32347f6-5493-471e-8355-06557707a214" providerId="ADAL" clId="{2F4415B5-1A27-4716-B836-6EE2DBDC4B59}" dt="2021-11-15T21:23:06.103" v="0" actId="47"/>
        <pc:sldMkLst>
          <pc:docMk/>
          <pc:sldMk cId="4216880888" sldId="294"/>
        </pc:sldMkLst>
      </pc:sldChg>
      <pc:sldChg chg="del">
        <pc:chgData name="Lopez, Javier" userId="b32347f6-5493-471e-8355-06557707a214" providerId="ADAL" clId="{2F4415B5-1A27-4716-B836-6EE2DBDC4B59}" dt="2021-11-15T21:23:06.103" v="0" actId="47"/>
        <pc:sldMkLst>
          <pc:docMk/>
          <pc:sldMk cId="3028062013" sldId="295"/>
        </pc:sldMkLst>
      </pc:sldChg>
      <pc:sldChg chg="del">
        <pc:chgData name="Lopez, Javier" userId="b32347f6-5493-471e-8355-06557707a214" providerId="ADAL" clId="{2F4415B5-1A27-4716-B836-6EE2DBDC4B59}" dt="2021-11-15T21:23:06.103" v="0" actId="47"/>
        <pc:sldMkLst>
          <pc:docMk/>
          <pc:sldMk cId="1275672541" sldId="296"/>
        </pc:sldMkLst>
      </pc:sldChg>
      <pc:sldChg chg="del">
        <pc:chgData name="Lopez, Javier" userId="b32347f6-5493-471e-8355-06557707a214" providerId="ADAL" clId="{2F4415B5-1A27-4716-B836-6EE2DBDC4B59}" dt="2021-11-15T21:23:06.103" v="0" actId="47"/>
        <pc:sldMkLst>
          <pc:docMk/>
          <pc:sldMk cId="2854003832" sldId="297"/>
        </pc:sldMkLst>
      </pc:sldChg>
      <pc:sldChg chg="del">
        <pc:chgData name="Lopez, Javier" userId="b32347f6-5493-471e-8355-06557707a214" providerId="ADAL" clId="{2F4415B5-1A27-4716-B836-6EE2DBDC4B59}" dt="2021-11-15T21:23:06.103" v="0" actId="47"/>
        <pc:sldMkLst>
          <pc:docMk/>
          <pc:sldMk cId="1910679479" sldId="298"/>
        </pc:sldMkLst>
      </pc:sldChg>
      <pc:sldChg chg="del">
        <pc:chgData name="Lopez, Javier" userId="b32347f6-5493-471e-8355-06557707a214" providerId="ADAL" clId="{2F4415B5-1A27-4716-B836-6EE2DBDC4B59}" dt="2021-11-15T21:23:06.103" v="0" actId="47"/>
        <pc:sldMkLst>
          <pc:docMk/>
          <pc:sldMk cId="142701866" sldId="299"/>
        </pc:sldMkLst>
      </pc:sldChg>
      <pc:sldChg chg="del">
        <pc:chgData name="Lopez, Javier" userId="b32347f6-5493-471e-8355-06557707a214" providerId="ADAL" clId="{2F4415B5-1A27-4716-B836-6EE2DBDC4B59}" dt="2021-11-15T21:23:06.103" v="0" actId="47"/>
        <pc:sldMkLst>
          <pc:docMk/>
          <pc:sldMk cId="3488867816" sldId="300"/>
        </pc:sldMkLst>
      </pc:sldChg>
      <pc:sldChg chg="del">
        <pc:chgData name="Lopez, Javier" userId="b32347f6-5493-471e-8355-06557707a214" providerId="ADAL" clId="{2F4415B5-1A27-4716-B836-6EE2DBDC4B59}" dt="2021-11-15T21:23:06.103" v="0" actId="47"/>
        <pc:sldMkLst>
          <pc:docMk/>
          <pc:sldMk cId="2124480498" sldId="306"/>
        </pc:sldMkLst>
      </pc:sldChg>
      <pc:sldChg chg="del">
        <pc:chgData name="Lopez, Javier" userId="b32347f6-5493-471e-8355-06557707a214" providerId="ADAL" clId="{2F4415B5-1A27-4716-B836-6EE2DBDC4B59}" dt="2021-11-15T21:23:06.103" v="0" actId="47"/>
        <pc:sldMkLst>
          <pc:docMk/>
          <pc:sldMk cId="3782331127" sldId="307"/>
        </pc:sldMkLst>
      </pc:sldChg>
      <pc:sldChg chg="del">
        <pc:chgData name="Lopez, Javier" userId="b32347f6-5493-471e-8355-06557707a214" providerId="ADAL" clId="{2F4415B5-1A27-4716-B836-6EE2DBDC4B59}" dt="2021-11-15T21:23:06.103" v="0" actId="47"/>
        <pc:sldMkLst>
          <pc:docMk/>
          <pc:sldMk cId="1076776005" sldId="308"/>
        </pc:sldMkLst>
      </pc:sldChg>
      <pc:sldChg chg="del">
        <pc:chgData name="Lopez, Javier" userId="b32347f6-5493-471e-8355-06557707a214" providerId="ADAL" clId="{2F4415B5-1A27-4716-B836-6EE2DBDC4B59}" dt="2021-11-15T21:23:06.103" v="0" actId="47"/>
        <pc:sldMkLst>
          <pc:docMk/>
          <pc:sldMk cId="1785417659" sldId="309"/>
        </pc:sldMkLst>
      </pc:sldChg>
      <pc:sldChg chg="del">
        <pc:chgData name="Lopez, Javier" userId="b32347f6-5493-471e-8355-06557707a214" providerId="ADAL" clId="{2F4415B5-1A27-4716-B836-6EE2DBDC4B59}" dt="2021-11-15T21:23:06.103" v="0" actId="47"/>
        <pc:sldMkLst>
          <pc:docMk/>
          <pc:sldMk cId="1331409823" sldId="310"/>
        </pc:sldMkLst>
      </pc:sldChg>
      <pc:sldChg chg="del">
        <pc:chgData name="Lopez, Javier" userId="b32347f6-5493-471e-8355-06557707a214" providerId="ADAL" clId="{2F4415B5-1A27-4716-B836-6EE2DBDC4B59}" dt="2021-11-15T21:23:06.103" v="0" actId="47"/>
        <pc:sldMkLst>
          <pc:docMk/>
          <pc:sldMk cId="3228642837" sldId="311"/>
        </pc:sldMkLst>
      </pc:sldChg>
      <pc:sldChg chg="del">
        <pc:chgData name="Lopez, Javier" userId="b32347f6-5493-471e-8355-06557707a214" providerId="ADAL" clId="{2F4415B5-1A27-4716-B836-6EE2DBDC4B59}" dt="2021-11-15T21:23:06.103" v="0" actId="47"/>
        <pc:sldMkLst>
          <pc:docMk/>
          <pc:sldMk cId="4089426090" sldId="312"/>
        </pc:sldMkLst>
      </pc:sldChg>
      <pc:sldChg chg="del">
        <pc:chgData name="Lopez, Javier" userId="b32347f6-5493-471e-8355-06557707a214" providerId="ADAL" clId="{2F4415B5-1A27-4716-B836-6EE2DBDC4B59}" dt="2021-11-15T21:23:06.103" v="0" actId="47"/>
        <pc:sldMkLst>
          <pc:docMk/>
          <pc:sldMk cId="2150341361" sldId="313"/>
        </pc:sldMkLst>
      </pc:sldChg>
      <pc:sldChg chg="del">
        <pc:chgData name="Lopez, Javier" userId="b32347f6-5493-471e-8355-06557707a214" providerId="ADAL" clId="{2F4415B5-1A27-4716-B836-6EE2DBDC4B59}" dt="2021-11-15T21:23:06.103" v="0" actId="47"/>
        <pc:sldMkLst>
          <pc:docMk/>
          <pc:sldMk cId="4110614977" sldId="314"/>
        </pc:sldMkLst>
      </pc:sldChg>
      <pc:sldChg chg="del">
        <pc:chgData name="Lopez, Javier" userId="b32347f6-5493-471e-8355-06557707a214" providerId="ADAL" clId="{2F4415B5-1A27-4716-B836-6EE2DBDC4B59}" dt="2021-11-15T21:23:06.103" v="0" actId="47"/>
        <pc:sldMkLst>
          <pc:docMk/>
          <pc:sldMk cId="145018170" sldId="316"/>
        </pc:sldMkLst>
      </pc:sldChg>
      <pc:sldChg chg="del">
        <pc:chgData name="Lopez, Javier" userId="b32347f6-5493-471e-8355-06557707a214" providerId="ADAL" clId="{2F4415B5-1A27-4716-B836-6EE2DBDC4B59}" dt="2021-11-15T21:23:06.103" v="0" actId="47"/>
        <pc:sldMkLst>
          <pc:docMk/>
          <pc:sldMk cId="2169767590" sldId="319"/>
        </pc:sldMkLst>
      </pc:sldChg>
      <pc:sldChg chg="del">
        <pc:chgData name="Lopez, Javier" userId="b32347f6-5493-471e-8355-06557707a214" providerId="ADAL" clId="{2F4415B5-1A27-4716-B836-6EE2DBDC4B59}" dt="2021-11-15T21:23:06.103" v="0" actId="47"/>
        <pc:sldMkLst>
          <pc:docMk/>
          <pc:sldMk cId="3061866519" sldId="320"/>
        </pc:sldMkLst>
      </pc:sldChg>
      <pc:sldChg chg="del">
        <pc:chgData name="Lopez, Javier" userId="b32347f6-5493-471e-8355-06557707a214" providerId="ADAL" clId="{2F4415B5-1A27-4716-B836-6EE2DBDC4B59}" dt="2021-11-15T21:23:06.103" v="0" actId="47"/>
        <pc:sldMkLst>
          <pc:docMk/>
          <pc:sldMk cId="2204102974" sldId="321"/>
        </pc:sldMkLst>
      </pc:sldChg>
      <pc:sldChg chg="modSp mod">
        <pc:chgData name="Lopez, Javier" userId="b32347f6-5493-471e-8355-06557707a214" providerId="ADAL" clId="{2F4415B5-1A27-4716-B836-6EE2DBDC4B59}" dt="2021-11-15T21:25:29.368" v="39" actId="1076"/>
        <pc:sldMkLst>
          <pc:docMk/>
          <pc:sldMk cId="2813619974" sldId="322"/>
        </pc:sldMkLst>
        <pc:spChg chg="mod">
          <ac:chgData name="Lopez, Javier" userId="b32347f6-5493-471e-8355-06557707a214" providerId="ADAL" clId="{2F4415B5-1A27-4716-B836-6EE2DBDC4B59}" dt="2021-11-15T21:25:29.368" v="39" actId="1076"/>
          <ac:spMkLst>
            <pc:docMk/>
            <pc:sldMk cId="2813619974" sldId="322"/>
            <ac:spMk id="16" creationId="{C9D4C8C9-4A40-404A-A6AD-8E4F0FC518D9}"/>
          </ac:spMkLst>
        </pc:spChg>
      </pc:sldChg>
      <pc:sldChg chg="modSp mod">
        <pc:chgData name="Lopez, Javier" userId="b32347f6-5493-471e-8355-06557707a214" providerId="ADAL" clId="{2F4415B5-1A27-4716-B836-6EE2DBDC4B59}" dt="2021-11-15T21:26:13.841" v="79" actId="1076"/>
        <pc:sldMkLst>
          <pc:docMk/>
          <pc:sldMk cId="3770581504" sldId="327"/>
        </pc:sldMkLst>
        <pc:spChg chg="mod">
          <ac:chgData name="Lopez, Javier" userId="b32347f6-5493-471e-8355-06557707a214" providerId="ADAL" clId="{2F4415B5-1A27-4716-B836-6EE2DBDC4B59}" dt="2021-11-15T21:26:13.841" v="79" actId="1076"/>
          <ac:spMkLst>
            <pc:docMk/>
            <pc:sldMk cId="3770581504" sldId="327"/>
            <ac:spMk id="5" creationId="{1CDD63D8-7CF0-4297-A2F9-310C2923B2E8}"/>
          </ac:spMkLst>
        </pc:spChg>
      </pc:sldChg>
      <pc:sldChg chg="del">
        <pc:chgData name="Lopez, Javier" userId="b32347f6-5493-471e-8355-06557707a214" providerId="ADAL" clId="{2F4415B5-1A27-4716-B836-6EE2DBDC4B59}" dt="2021-11-15T21:23:06.103" v="0" actId="47"/>
        <pc:sldMkLst>
          <pc:docMk/>
          <pc:sldMk cId="2383719289" sldId="328"/>
        </pc:sldMkLst>
      </pc:sldChg>
      <pc:sldChg chg="addSp delSp modSp mod addAnim delAnim modNotesTx">
        <pc:chgData name="Lopez, Javier" userId="b32347f6-5493-471e-8355-06557707a214" providerId="ADAL" clId="{2F4415B5-1A27-4716-B836-6EE2DBDC4B59}" dt="2021-11-15T22:15:42.410" v="1978" actId="6549"/>
        <pc:sldMkLst>
          <pc:docMk/>
          <pc:sldMk cId="3303025707" sldId="330"/>
        </pc:sldMkLst>
        <pc:spChg chg="mod">
          <ac:chgData name="Lopez, Javier" userId="b32347f6-5493-471e-8355-06557707a214" providerId="ADAL" clId="{2F4415B5-1A27-4716-B836-6EE2DBDC4B59}" dt="2021-11-15T21:26:22.006" v="87" actId="1076"/>
          <ac:spMkLst>
            <pc:docMk/>
            <pc:sldMk cId="3303025707" sldId="330"/>
            <ac:spMk id="5" creationId="{1CDD63D8-7CF0-4297-A2F9-310C2923B2E8}"/>
          </ac:spMkLst>
        </pc:spChg>
        <pc:spChg chg="mod">
          <ac:chgData name="Lopez, Javier" userId="b32347f6-5493-471e-8355-06557707a214" providerId="ADAL" clId="{2F4415B5-1A27-4716-B836-6EE2DBDC4B59}" dt="2021-11-15T21:56:49.512" v="640" actId="20577"/>
          <ac:spMkLst>
            <pc:docMk/>
            <pc:sldMk cId="3303025707" sldId="330"/>
            <ac:spMk id="7" creationId="{C2374907-058E-4120-A34C-D2DBE1C65196}"/>
          </ac:spMkLst>
        </pc:spChg>
        <pc:spChg chg="del mod">
          <ac:chgData name="Lopez, Javier" userId="b32347f6-5493-471e-8355-06557707a214" providerId="ADAL" clId="{2F4415B5-1A27-4716-B836-6EE2DBDC4B59}" dt="2021-11-15T22:13:14.550" v="1970" actId="478"/>
          <ac:spMkLst>
            <pc:docMk/>
            <pc:sldMk cId="3303025707" sldId="330"/>
            <ac:spMk id="8" creationId="{01E42D04-4AC9-4A20-8E21-60DD1E80C99B}"/>
          </ac:spMkLst>
        </pc:spChg>
        <pc:spChg chg="add del">
          <ac:chgData name="Lopez, Javier" userId="b32347f6-5493-471e-8355-06557707a214" providerId="ADAL" clId="{2F4415B5-1A27-4716-B836-6EE2DBDC4B59}" dt="2021-11-15T21:28:08.505" v="110" actId="478"/>
          <ac:spMkLst>
            <pc:docMk/>
            <pc:sldMk cId="3303025707" sldId="330"/>
            <ac:spMk id="9" creationId="{A38F1601-189E-43CA-A5A5-D2DAEEF9D9AE}"/>
          </ac:spMkLst>
        </pc:spChg>
        <pc:spChg chg="mod">
          <ac:chgData name="Lopez, Javier" userId="b32347f6-5493-471e-8355-06557707a214" providerId="ADAL" clId="{2F4415B5-1A27-4716-B836-6EE2DBDC4B59}" dt="2021-11-15T22:08:15.727" v="1442" actId="20577"/>
          <ac:spMkLst>
            <pc:docMk/>
            <pc:sldMk cId="3303025707" sldId="330"/>
            <ac:spMk id="10" creationId="{C64B286A-B018-4FE2-BEE0-1756E86AD36B}"/>
          </ac:spMkLst>
        </pc:spChg>
        <pc:spChg chg="del mod">
          <ac:chgData name="Lopez, Javier" userId="b32347f6-5493-471e-8355-06557707a214" providerId="ADAL" clId="{2F4415B5-1A27-4716-B836-6EE2DBDC4B59}" dt="2021-11-15T22:13:06.503" v="1966" actId="478"/>
          <ac:spMkLst>
            <pc:docMk/>
            <pc:sldMk cId="3303025707" sldId="330"/>
            <ac:spMk id="11" creationId="{21614E7D-C9C7-421C-A6FB-E6F6FA7164F1}"/>
          </ac:spMkLst>
        </pc:spChg>
        <pc:spChg chg="del mod">
          <ac:chgData name="Lopez, Javier" userId="b32347f6-5493-471e-8355-06557707a214" providerId="ADAL" clId="{2F4415B5-1A27-4716-B836-6EE2DBDC4B59}" dt="2021-11-15T22:13:12.409" v="1969" actId="478"/>
          <ac:spMkLst>
            <pc:docMk/>
            <pc:sldMk cId="3303025707" sldId="330"/>
            <ac:spMk id="12" creationId="{43237C9F-44CB-41B5-A4DC-F6DAEFED88B4}"/>
          </ac:spMkLst>
        </pc:spChg>
        <pc:spChg chg="del">
          <ac:chgData name="Lopez, Javier" userId="b32347f6-5493-471e-8355-06557707a214" providerId="ADAL" clId="{2F4415B5-1A27-4716-B836-6EE2DBDC4B59}" dt="2021-11-15T21:28:20.228" v="114" actId="478"/>
          <ac:spMkLst>
            <pc:docMk/>
            <pc:sldMk cId="3303025707" sldId="330"/>
            <ac:spMk id="13" creationId="{3B63A4F7-6D51-424D-A6B4-5CC1E0F4ED11}"/>
          </ac:spMkLst>
        </pc:spChg>
        <pc:grpChg chg="add del">
          <ac:chgData name="Lopez, Javier" userId="b32347f6-5493-471e-8355-06557707a214" providerId="ADAL" clId="{2F4415B5-1A27-4716-B836-6EE2DBDC4B59}" dt="2021-11-15T22:13:09.809" v="1968" actId="478"/>
          <ac:grpSpMkLst>
            <pc:docMk/>
            <pc:sldMk cId="3303025707" sldId="330"/>
            <ac:grpSpMk id="6" creationId="{B18C7686-BBA5-4947-8030-BFA761BAFA5E}"/>
          </ac:grpSpMkLst>
        </pc:grpChg>
      </pc:sldChg>
      <pc:sldChg chg="modSp mod">
        <pc:chgData name="Lopez, Javier" userId="b32347f6-5493-471e-8355-06557707a214" providerId="ADAL" clId="{2F4415B5-1A27-4716-B836-6EE2DBDC4B59}" dt="2021-11-15T21:25:39.923" v="47" actId="1076"/>
        <pc:sldMkLst>
          <pc:docMk/>
          <pc:sldMk cId="1439904906" sldId="331"/>
        </pc:sldMkLst>
        <pc:spChg chg="mod">
          <ac:chgData name="Lopez, Javier" userId="b32347f6-5493-471e-8355-06557707a214" providerId="ADAL" clId="{2F4415B5-1A27-4716-B836-6EE2DBDC4B59}" dt="2021-11-15T21:25:39.923" v="47" actId="1076"/>
          <ac:spMkLst>
            <pc:docMk/>
            <pc:sldMk cId="1439904906" sldId="331"/>
            <ac:spMk id="16" creationId="{8E88552C-9AF1-42E3-B8E8-E6893270CEFC}"/>
          </ac:spMkLst>
        </pc:spChg>
      </pc:sldChg>
      <pc:sldChg chg="modSp mod">
        <pc:chgData name="Lopez, Javier" userId="b32347f6-5493-471e-8355-06557707a214" providerId="ADAL" clId="{2F4415B5-1A27-4716-B836-6EE2DBDC4B59}" dt="2021-11-15T21:25:48.201" v="55" actId="1076"/>
        <pc:sldMkLst>
          <pc:docMk/>
          <pc:sldMk cId="3005327921" sldId="332"/>
        </pc:sldMkLst>
        <pc:spChg chg="mod">
          <ac:chgData name="Lopez, Javier" userId="b32347f6-5493-471e-8355-06557707a214" providerId="ADAL" clId="{2F4415B5-1A27-4716-B836-6EE2DBDC4B59}" dt="2021-11-15T21:25:48.201" v="55" actId="1076"/>
          <ac:spMkLst>
            <pc:docMk/>
            <pc:sldMk cId="3005327921" sldId="332"/>
            <ac:spMk id="16" creationId="{C9D4C8C9-4A40-404A-A6AD-8E4F0FC518D9}"/>
          </ac:spMkLst>
        </pc:spChg>
      </pc:sldChg>
      <pc:sldChg chg="modSp mod">
        <pc:chgData name="Lopez, Javier" userId="b32347f6-5493-471e-8355-06557707a214" providerId="ADAL" clId="{2F4415B5-1A27-4716-B836-6EE2DBDC4B59}" dt="2021-11-15T21:26:03.559" v="71" actId="1076"/>
        <pc:sldMkLst>
          <pc:docMk/>
          <pc:sldMk cId="2283571771" sldId="333"/>
        </pc:sldMkLst>
        <pc:spChg chg="mod">
          <ac:chgData name="Lopez, Javier" userId="b32347f6-5493-471e-8355-06557707a214" providerId="ADAL" clId="{2F4415B5-1A27-4716-B836-6EE2DBDC4B59}" dt="2021-11-15T21:26:03.559" v="71" actId="1076"/>
          <ac:spMkLst>
            <pc:docMk/>
            <pc:sldMk cId="2283571771" sldId="333"/>
            <ac:spMk id="16" creationId="{C9D4C8C9-4A40-404A-A6AD-8E4F0FC518D9}"/>
          </ac:spMkLst>
        </pc:spChg>
      </pc:sldChg>
      <pc:sldChg chg="modSp mod">
        <pc:chgData name="Lopez, Javier" userId="b32347f6-5493-471e-8355-06557707a214" providerId="ADAL" clId="{2F4415B5-1A27-4716-B836-6EE2DBDC4B59}" dt="2021-11-15T21:25:55.872" v="63" actId="1076"/>
        <pc:sldMkLst>
          <pc:docMk/>
          <pc:sldMk cId="3230795828" sldId="334"/>
        </pc:sldMkLst>
        <pc:spChg chg="mod">
          <ac:chgData name="Lopez, Javier" userId="b32347f6-5493-471e-8355-06557707a214" providerId="ADAL" clId="{2F4415B5-1A27-4716-B836-6EE2DBDC4B59}" dt="2021-11-15T21:25:55.872" v="63" actId="1076"/>
          <ac:spMkLst>
            <pc:docMk/>
            <pc:sldMk cId="3230795828" sldId="334"/>
            <ac:spMk id="16" creationId="{C9D4C8C9-4A40-404A-A6AD-8E4F0FC518D9}"/>
          </ac:spMkLst>
        </pc:spChg>
      </pc:sldChg>
      <pc:sldChg chg="modSp add mod modNotesTx">
        <pc:chgData name="Lopez, Javier" userId="b32347f6-5493-471e-8355-06557707a214" providerId="ADAL" clId="{2F4415B5-1A27-4716-B836-6EE2DBDC4B59}" dt="2021-11-15T22:30:07.316" v="2504" actId="1076"/>
        <pc:sldMkLst>
          <pc:docMk/>
          <pc:sldMk cId="3844816697" sldId="335"/>
        </pc:sldMkLst>
        <pc:spChg chg="mod">
          <ac:chgData name="Lopez, Javier" userId="b32347f6-5493-471e-8355-06557707a214" providerId="ADAL" clId="{2F4415B5-1A27-4716-B836-6EE2DBDC4B59}" dt="2021-11-15T22:29:54.612" v="2502" actId="6549"/>
          <ac:spMkLst>
            <pc:docMk/>
            <pc:sldMk cId="3844816697" sldId="335"/>
            <ac:spMk id="8" creationId="{01E42D04-4AC9-4A20-8E21-60DD1E80C99B}"/>
          </ac:spMkLst>
        </pc:spChg>
        <pc:spChg chg="mod">
          <ac:chgData name="Lopez, Javier" userId="b32347f6-5493-471e-8355-06557707a214" providerId="ADAL" clId="{2F4415B5-1A27-4716-B836-6EE2DBDC4B59}" dt="2021-11-15T22:30:01.700" v="2503" actId="1076"/>
          <ac:spMkLst>
            <pc:docMk/>
            <pc:sldMk cId="3844816697" sldId="335"/>
            <ac:spMk id="11" creationId="{21614E7D-C9C7-421C-A6FB-E6F6FA7164F1}"/>
          </ac:spMkLst>
        </pc:spChg>
        <pc:spChg chg="mod">
          <ac:chgData name="Lopez, Javier" userId="b32347f6-5493-471e-8355-06557707a214" providerId="ADAL" clId="{2F4415B5-1A27-4716-B836-6EE2DBDC4B59}" dt="2021-11-15T22:30:07.316" v="2504" actId="1076"/>
          <ac:spMkLst>
            <pc:docMk/>
            <pc:sldMk cId="3844816697" sldId="335"/>
            <ac:spMk id="12" creationId="{43237C9F-44CB-41B5-A4DC-F6DAEFED88B4}"/>
          </ac:spMkLst>
        </pc:spChg>
      </pc:sldChg>
    </pc:docChg>
  </pc:docChgLst>
  <pc:docChgLst>
    <pc:chgData name="Lopez, Javier" userId="b32347f6-5493-471e-8355-06557707a214" providerId="ADAL" clId="{DCC0E7E4-EA25-4055-956B-BACD9B567C2F}"/>
    <pc:docChg chg="delSld modSld">
      <pc:chgData name="Lopez, Javier" userId="b32347f6-5493-471e-8355-06557707a214" providerId="ADAL" clId="{DCC0E7E4-EA25-4055-956B-BACD9B567C2F}" dt="2021-11-15T22:35:19.606" v="35" actId="20577"/>
      <pc:docMkLst>
        <pc:docMk/>
      </pc:docMkLst>
      <pc:sldChg chg="modNotesTx">
        <pc:chgData name="Lopez, Javier" userId="b32347f6-5493-471e-8355-06557707a214" providerId="ADAL" clId="{DCC0E7E4-EA25-4055-956B-BACD9B567C2F}" dt="2021-11-15T22:32:01.172" v="4" actId="6549"/>
        <pc:sldMkLst>
          <pc:docMk/>
          <pc:sldMk cId="686059468" sldId="264"/>
        </pc:sldMkLst>
      </pc:sldChg>
      <pc:sldChg chg="modNotesTx">
        <pc:chgData name="Lopez, Javier" userId="b32347f6-5493-471e-8355-06557707a214" providerId="ADAL" clId="{DCC0E7E4-EA25-4055-956B-BACD9B567C2F}" dt="2021-11-15T22:32:09.091" v="5" actId="6549"/>
        <pc:sldMkLst>
          <pc:docMk/>
          <pc:sldMk cId="1291467256" sldId="318"/>
        </pc:sldMkLst>
      </pc:sldChg>
      <pc:sldChg chg="del">
        <pc:chgData name="Lopez, Javier" userId="b32347f6-5493-471e-8355-06557707a214" providerId="ADAL" clId="{DCC0E7E4-EA25-4055-956B-BACD9B567C2F}" dt="2021-11-15T22:31:55.316" v="2" actId="47"/>
        <pc:sldMkLst>
          <pc:docMk/>
          <pc:sldMk cId="2813619974" sldId="322"/>
        </pc:sldMkLst>
      </pc:sldChg>
      <pc:sldChg chg="modNotesTx">
        <pc:chgData name="Lopez, Javier" userId="b32347f6-5493-471e-8355-06557707a214" providerId="ADAL" clId="{DCC0E7E4-EA25-4055-956B-BACD9B567C2F}" dt="2021-11-15T22:32:55.844" v="13" actId="6549"/>
        <pc:sldMkLst>
          <pc:docMk/>
          <pc:sldMk cId="3770581504" sldId="327"/>
        </pc:sldMkLst>
      </pc:sldChg>
      <pc:sldChg chg="del">
        <pc:chgData name="Lopez, Javier" userId="b32347f6-5493-471e-8355-06557707a214" providerId="ADAL" clId="{DCC0E7E4-EA25-4055-956B-BACD9B567C2F}" dt="2021-11-15T22:32:20.189" v="6" actId="47"/>
        <pc:sldMkLst>
          <pc:docMk/>
          <pc:sldMk cId="3303025707" sldId="330"/>
        </pc:sldMkLst>
      </pc:sldChg>
      <pc:sldChg chg="del">
        <pc:chgData name="Lopez, Javier" userId="b32347f6-5493-471e-8355-06557707a214" providerId="ADAL" clId="{DCC0E7E4-EA25-4055-956B-BACD9B567C2F}" dt="2021-11-15T22:31:53.277" v="0" actId="47"/>
        <pc:sldMkLst>
          <pc:docMk/>
          <pc:sldMk cId="1439904906" sldId="331"/>
        </pc:sldMkLst>
      </pc:sldChg>
      <pc:sldChg chg="del">
        <pc:chgData name="Lopez, Javier" userId="b32347f6-5493-471e-8355-06557707a214" providerId="ADAL" clId="{DCC0E7E4-EA25-4055-956B-BACD9B567C2F}" dt="2021-11-15T22:31:54.373" v="1" actId="47"/>
        <pc:sldMkLst>
          <pc:docMk/>
          <pc:sldMk cId="3005327921" sldId="332"/>
        </pc:sldMkLst>
      </pc:sldChg>
      <pc:sldChg chg="modNotesTx">
        <pc:chgData name="Lopez, Javier" userId="b32347f6-5493-471e-8355-06557707a214" providerId="ADAL" clId="{DCC0E7E4-EA25-4055-956B-BACD9B567C2F}" dt="2021-11-15T22:32:52.553" v="12" actId="6549"/>
        <pc:sldMkLst>
          <pc:docMk/>
          <pc:sldMk cId="2283571771" sldId="333"/>
        </pc:sldMkLst>
      </pc:sldChg>
      <pc:sldChg chg="del">
        <pc:chgData name="Lopez, Javier" userId="b32347f6-5493-471e-8355-06557707a214" providerId="ADAL" clId="{DCC0E7E4-EA25-4055-956B-BACD9B567C2F}" dt="2021-11-15T22:31:56.902" v="3" actId="47"/>
        <pc:sldMkLst>
          <pc:docMk/>
          <pc:sldMk cId="3230795828" sldId="334"/>
        </pc:sldMkLst>
      </pc:sldChg>
      <pc:sldChg chg="modSp modAnim modNotesTx">
        <pc:chgData name="Lopez, Javier" userId="b32347f6-5493-471e-8355-06557707a214" providerId="ADAL" clId="{DCC0E7E4-EA25-4055-956B-BACD9B567C2F}" dt="2021-11-15T22:35:19.606" v="35" actId="20577"/>
        <pc:sldMkLst>
          <pc:docMk/>
          <pc:sldMk cId="3844816697" sldId="335"/>
        </pc:sldMkLst>
        <pc:spChg chg="mod">
          <ac:chgData name="Lopez, Javier" userId="b32347f6-5493-471e-8355-06557707a214" providerId="ADAL" clId="{DCC0E7E4-EA25-4055-956B-BACD9B567C2F}" dt="2021-11-15T22:34:38.865" v="29" actId="20577"/>
          <ac:spMkLst>
            <pc:docMk/>
            <pc:sldMk cId="3844816697" sldId="335"/>
            <ac:spMk id="7" creationId="{C2374907-058E-4120-A34C-D2DBE1C65196}"/>
          </ac:spMkLst>
        </pc:spChg>
        <pc:spChg chg="mod">
          <ac:chgData name="Lopez, Javier" userId="b32347f6-5493-471e-8355-06557707a214" providerId="ADAL" clId="{DCC0E7E4-EA25-4055-956B-BACD9B567C2F}" dt="2021-11-15T22:35:19.606" v="35" actId="20577"/>
          <ac:spMkLst>
            <pc:docMk/>
            <pc:sldMk cId="3844816697" sldId="335"/>
            <ac:spMk id="8" creationId="{01E42D04-4AC9-4A20-8E21-60DD1E80C99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06380A-ECE8-DC4A-A175-13C1136D1200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E9DCF4-4ACC-674D-B35F-08FDE806A3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776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E9DCF4-4ACC-674D-B35F-08FDE806A37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2561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E9DCF4-4ACC-674D-B35F-08FDE806A37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786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E9DCF4-4ACC-674D-B35F-08FDE806A37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0096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E9DCF4-4ACC-674D-B35F-08FDE806A37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6447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E9DCF4-4ACC-674D-B35F-08FDE806A37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280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35F21-6FCA-2342-9115-4E54CD67176C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E2C4-0879-5C46-AEA0-5C5965C38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492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35F21-6FCA-2342-9115-4E54CD67176C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E2C4-0879-5C46-AEA0-5C5965C38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370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35F21-6FCA-2342-9115-4E54CD67176C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E2C4-0879-5C46-AEA0-5C5965C38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438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35F21-6FCA-2342-9115-4E54CD67176C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E2C4-0879-5C46-AEA0-5C5965C38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006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35F21-6FCA-2342-9115-4E54CD67176C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E2C4-0879-5C46-AEA0-5C5965C38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969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35F21-6FCA-2342-9115-4E54CD67176C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E2C4-0879-5C46-AEA0-5C5965C38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425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35F21-6FCA-2342-9115-4E54CD67176C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E2C4-0879-5C46-AEA0-5C5965C38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633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35F21-6FCA-2342-9115-4E54CD67176C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E2C4-0879-5C46-AEA0-5C5965C38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218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35F21-6FCA-2342-9115-4E54CD67176C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E2C4-0879-5C46-AEA0-5C5965C38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000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35F21-6FCA-2342-9115-4E54CD67176C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E2C4-0879-5C46-AEA0-5C5965C38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146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35F21-6FCA-2342-9115-4E54CD67176C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E2C4-0879-5C46-AEA0-5C5965C38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330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B35F21-6FCA-2342-9115-4E54CD67176C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E1E2C4-0879-5C46-AEA0-5C5965C38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688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oat, water, sky, outdoor&#10;&#10;Description automatically generated">
            <a:extLst>
              <a:ext uri="{FF2B5EF4-FFF2-40B4-BE49-F238E27FC236}">
                <a16:creationId xmlns:a16="http://schemas.microsoft.com/office/drawing/2014/main" id="{61B78152-B66E-4A69-80B4-0F226D75651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88" y="0"/>
            <a:ext cx="10287001" cy="6858000"/>
          </a:xfrm>
          <a:prstGeom prst="rect">
            <a:avLst/>
          </a:prstGeom>
        </p:spPr>
      </p:pic>
      <p:pic>
        <p:nvPicPr>
          <p:cNvPr id="7" name="Picture 6" descr="Oceana_English_SideTagline_White.tif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9728" y="6001583"/>
            <a:ext cx="2892685" cy="85641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1588" y="326011"/>
            <a:ext cx="5962773" cy="1248387"/>
          </a:xfrm>
          <a:prstGeom prst="rect">
            <a:avLst/>
          </a:prstGeom>
          <a:solidFill>
            <a:srgbClr val="151A31">
              <a:alpha val="39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79720" y="312514"/>
            <a:ext cx="607000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 Bold"/>
                <a:cs typeface="Lato Bold"/>
              </a:rPr>
              <a:t>The future of fishing in Europe: </a:t>
            </a:r>
            <a:r>
              <a:rPr lang="en-US" sz="2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 Bold"/>
                <a:cs typeface="Lato Bold"/>
              </a:rPr>
              <a:t>Lessons learned from 1st year of post-Brexit TACs and a changing climate.</a:t>
            </a:r>
            <a:endParaRPr lang="en-US" sz="28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Lato Bold"/>
              <a:cs typeface="Lato Bold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27846" y="1613816"/>
            <a:ext cx="35333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 Bold"/>
                <a:cs typeface="Lato Bold"/>
              </a:rPr>
              <a:t>Javier López | Campaign Director</a:t>
            </a:r>
          </a:p>
          <a:p>
            <a:pPr algn="r"/>
            <a:r>
              <a:rPr lang="en-US" sz="1400" i="1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 Bold"/>
                <a:cs typeface="Lato Bold"/>
              </a:rPr>
              <a:t>November 16</a:t>
            </a:r>
            <a:r>
              <a:rPr lang="en-US" sz="1400" i="1" baseline="30000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 Bold"/>
                <a:cs typeface="Lato Bold"/>
              </a:rPr>
              <a:t>th</a:t>
            </a:r>
            <a:r>
              <a:rPr lang="en-US" sz="1400" i="1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 Bold"/>
                <a:cs typeface="Lato Bold"/>
              </a:rPr>
              <a:t>, 2021</a:t>
            </a:r>
          </a:p>
        </p:txBody>
      </p:sp>
    </p:spTree>
    <p:extLst>
      <p:ext uri="{BB962C8B-B14F-4D97-AF65-F5344CB8AC3E}">
        <p14:creationId xmlns:p14="http://schemas.microsoft.com/office/powerpoint/2010/main" val="686059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AF2FAF-A6F5-406D-9353-40F4D96EF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278D8-AAE1-4334-8517-4D32282689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168 Elephant Curtains Stock Photos, Pictures &amp;amp; Royalty-Free Images - iStock">
            <a:extLst>
              <a:ext uri="{FF2B5EF4-FFF2-40B4-BE49-F238E27FC236}">
                <a16:creationId xmlns:a16="http://schemas.microsoft.com/office/drawing/2014/main" id="{04E0B335-8BF0-4E67-BA32-DDA9118A8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3176"/>
            <a:ext cx="9144000" cy="7321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A350CF3-B635-40B0-9DD9-ABDE0AD65DCC}"/>
              </a:ext>
            </a:extLst>
          </p:cNvPr>
          <p:cNvSpPr txBox="1"/>
          <p:nvPr/>
        </p:nvSpPr>
        <p:spPr>
          <a:xfrm>
            <a:off x="3017457" y="85602"/>
            <a:ext cx="31090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+mj-lt"/>
              </a:rPr>
              <a:t>Lessons learnt</a:t>
            </a:r>
          </a:p>
        </p:txBody>
      </p:sp>
    </p:spTree>
    <p:extLst>
      <p:ext uri="{BB962C8B-B14F-4D97-AF65-F5344CB8AC3E}">
        <p14:creationId xmlns:p14="http://schemas.microsoft.com/office/powerpoint/2010/main" val="1291467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168 Elephant Curtains Stock Photos, Pictures &amp;amp; Royalty-Free Images - iStock">
            <a:extLst>
              <a:ext uri="{FF2B5EF4-FFF2-40B4-BE49-F238E27FC236}">
                <a16:creationId xmlns:a16="http://schemas.microsoft.com/office/drawing/2014/main" id="{8030839D-D1B8-48D2-B7E8-85D42AD62A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3176"/>
            <a:ext cx="9144000" cy="7321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3295FE8-A083-4210-AAF5-DCCDB1095B4B}"/>
              </a:ext>
            </a:extLst>
          </p:cNvPr>
          <p:cNvSpPr txBox="1"/>
          <p:nvPr/>
        </p:nvSpPr>
        <p:spPr>
          <a:xfrm>
            <a:off x="360000" y="2396595"/>
            <a:ext cx="828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400" dirty="0"/>
              <a:t>Decisions on catch limits continue to be driven by non-environmental factors. Science continues to be ignored.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9D4C8C9-4A40-404A-A6AD-8E4F0FC518D9}"/>
              </a:ext>
            </a:extLst>
          </p:cNvPr>
          <p:cNvSpPr txBox="1"/>
          <p:nvPr/>
        </p:nvSpPr>
        <p:spPr>
          <a:xfrm>
            <a:off x="3017457" y="360000"/>
            <a:ext cx="31090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+mj-lt"/>
              </a:rPr>
              <a:t>Lessons learnt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4F24CA-C12A-4055-B31D-7283432360B8}"/>
              </a:ext>
            </a:extLst>
          </p:cNvPr>
          <p:cNvSpPr txBox="1"/>
          <p:nvPr/>
        </p:nvSpPr>
        <p:spPr>
          <a:xfrm>
            <a:off x="360000" y="1440000"/>
            <a:ext cx="8280000" cy="90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400" dirty="0"/>
              <a:t>Parties are willing to cooperate but there is pressure to identify themselves as winners.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7D8CD8-0716-47A7-957C-4E854A0D6718}"/>
              </a:ext>
            </a:extLst>
          </p:cNvPr>
          <p:cNvSpPr txBox="1"/>
          <p:nvPr/>
        </p:nvSpPr>
        <p:spPr>
          <a:xfrm>
            <a:off x="360000" y="3284187"/>
            <a:ext cx="828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400" dirty="0"/>
              <a:t>Transparency in the decision-making processes has not improved.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235F78-CF8F-4716-9F0C-E2698B788CD1}"/>
              </a:ext>
            </a:extLst>
          </p:cNvPr>
          <p:cNvSpPr txBox="1"/>
          <p:nvPr/>
        </p:nvSpPr>
        <p:spPr>
          <a:xfrm>
            <a:off x="360000" y="4171779"/>
            <a:ext cx="828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400" dirty="0"/>
              <a:t>Fisheries is a totemic topic but (so far) fisheries and non-fisheries disputes are not affecting the catch limits decisions.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EBFCCA-C6AD-4C75-9872-C286400D2D48}"/>
              </a:ext>
            </a:extLst>
          </p:cNvPr>
          <p:cNvSpPr txBox="1"/>
          <p:nvPr/>
        </p:nvSpPr>
        <p:spPr>
          <a:xfrm>
            <a:off x="360000" y="5055438"/>
            <a:ext cx="828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400" dirty="0"/>
              <a:t>Climate change considerations are not attended when setting catch limits.     </a:t>
            </a:r>
          </a:p>
        </p:txBody>
      </p:sp>
    </p:spTree>
    <p:extLst>
      <p:ext uri="{BB962C8B-B14F-4D97-AF65-F5344CB8AC3E}">
        <p14:creationId xmlns:p14="http://schemas.microsoft.com/office/powerpoint/2010/main" val="2283571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B027D-33F7-494B-A413-4D493BDA0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2EA65F-8685-4E30-96CD-2C7794F11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65FAE4C-DA71-4A42-9228-C78B9035AE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9063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CDD63D8-7CF0-4297-A2F9-310C2923B2E8}"/>
              </a:ext>
            </a:extLst>
          </p:cNvPr>
          <p:cNvSpPr txBox="1"/>
          <p:nvPr/>
        </p:nvSpPr>
        <p:spPr>
          <a:xfrm>
            <a:off x="2753832" y="360000"/>
            <a:ext cx="36363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+mj-lt"/>
              </a:rPr>
              <a:t>What to expect?</a:t>
            </a:r>
          </a:p>
        </p:txBody>
      </p:sp>
    </p:spTree>
    <p:extLst>
      <p:ext uri="{BB962C8B-B14F-4D97-AF65-F5344CB8AC3E}">
        <p14:creationId xmlns:p14="http://schemas.microsoft.com/office/powerpoint/2010/main" val="3770581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18C7686-BBA5-4947-8030-BFA761BAFA5E}"/>
              </a:ext>
            </a:extLst>
          </p:cNvPr>
          <p:cNvGrpSpPr/>
          <p:nvPr/>
        </p:nvGrpSpPr>
        <p:grpSpPr>
          <a:xfrm>
            <a:off x="0" y="0"/>
            <a:ext cx="9144000" cy="6906314"/>
            <a:chOff x="0" y="0"/>
            <a:chExt cx="9144000" cy="6906314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E65FAE4C-DA71-4A42-9228-C78B9035AE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906314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CDD63D8-7CF0-4297-A2F9-310C2923B2E8}"/>
                </a:ext>
              </a:extLst>
            </p:cNvPr>
            <p:cNvSpPr txBox="1"/>
            <p:nvPr/>
          </p:nvSpPr>
          <p:spPr>
            <a:xfrm>
              <a:off x="2753832" y="360000"/>
              <a:ext cx="36363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+mj-lt"/>
                </a:rPr>
                <a:t>What to expect?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C2374907-058E-4120-A34C-D2DBE1C65196}"/>
              </a:ext>
            </a:extLst>
          </p:cNvPr>
          <p:cNvSpPr txBox="1"/>
          <p:nvPr/>
        </p:nvSpPr>
        <p:spPr>
          <a:xfrm>
            <a:off x="360000" y="1440000"/>
            <a:ext cx="828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400" dirty="0"/>
              <a:t>Negotiations for shared stocks are likely to last “only” few weeks and to conclude before December 10.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E42D04-4AC9-4A20-8E21-60DD1E80C99B}"/>
              </a:ext>
            </a:extLst>
          </p:cNvPr>
          <p:cNvSpPr txBox="1"/>
          <p:nvPr/>
        </p:nvSpPr>
        <p:spPr>
          <a:xfrm>
            <a:off x="360000" y="3295498"/>
            <a:ext cx="82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400" dirty="0"/>
              <a:t>Agreements on 2022 catch limits are expected to be reached.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4B286A-B018-4FE2-BEE0-1756E86AD36B}"/>
              </a:ext>
            </a:extLst>
          </p:cNvPr>
          <p:cNvSpPr txBox="1"/>
          <p:nvPr/>
        </p:nvSpPr>
        <p:spPr>
          <a:xfrm>
            <a:off x="360000" y="2367159"/>
            <a:ext cx="828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400" dirty="0"/>
              <a:t>Decision on catch limits for EU exclusive fish stocks will be adopted during the 13/14 December </a:t>
            </a:r>
            <a:r>
              <a:rPr lang="en-US" sz="2400" dirty="0" err="1"/>
              <a:t>AgriFish</a:t>
            </a:r>
            <a:r>
              <a:rPr lang="en-US" sz="2400" dirty="0"/>
              <a:t> Council.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614E7D-C9C7-421C-A6FB-E6F6FA7164F1}"/>
              </a:ext>
            </a:extLst>
          </p:cNvPr>
          <p:cNvSpPr txBox="1"/>
          <p:nvPr/>
        </p:nvSpPr>
        <p:spPr>
          <a:xfrm>
            <a:off x="360000" y="3859268"/>
            <a:ext cx="828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400" dirty="0"/>
              <a:t>All parties committed to ignore the scientific advice when “necessary”.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3237C9F-44CB-41B5-A4DC-F6DAEFED88B4}"/>
              </a:ext>
            </a:extLst>
          </p:cNvPr>
          <p:cNvSpPr txBox="1"/>
          <p:nvPr/>
        </p:nvSpPr>
        <p:spPr>
          <a:xfrm>
            <a:off x="360000" y="4792370"/>
            <a:ext cx="828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400" dirty="0"/>
              <a:t>Potential progress, but slow and insufficient to meet the ending overfishing objective. </a:t>
            </a:r>
          </a:p>
        </p:txBody>
      </p:sp>
    </p:spTree>
    <p:extLst>
      <p:ext uri="{BB962C8B-B14F-4D97-AF65-F5344CB8AC3E}">
        <p14:creationId xmlns:p14="http://schemas.microsoft.com/office/powerpoint/2010/main" val="38448166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3845</TotalTime>
  <Words>197</Words>
  <Application>Microsoft Office PowerPoint</Application>
  <PresentationFormat>On-screen Show (4:3)</PresentationFormat>
  <Paragraphs>22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Lato Bold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Rosie Ettenheim</dc:creator>
  <cp:lastModifiedBy>Lopez, Javier</cp:lastModifiedBy>
  <cp:revision>76</cp:revision>
  <dcterms:created xsi:type="dcterms:W3CDTF">2015-01-28T14:37:17Z</dcterms:created>
  <dcterms:modified xsi:type="dcterms:W3CDTF">2021-11-15T22:35:30Z</dcterms:modified>
</cp:coreProperties>
</file>