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6"/>
  </p:sldMasterIdLst>
  <p:notesMasterIdLst>
    <p:notesMasterId r:id="rId18"/>
  </p:notesMasterIdLst>
  <p:handoutMasterIdLst>
    <p:handoutMasterId r:id="rId19"/>
  </p:handoutMasterIdLst>
  <p:sldIdLst>
    <p:sldId id="256" r:id="rId7"/>
    <p:sldId id="512" r:id="rId8"/>
    <p:sldId id="504" r:id="rId9"/>
    <p:sldId id="505" r:id="rId10"/>
    <p:sldId id="506" r:id="rId11"/>
    <p:sldId id="507" r:id="rId12"/>
    <p:sldId id="508" r:id="rId13"/>
    <p:sldId id="509" r:id="rId14"/>
    <p:sldId id="510" r:id="rId15"/>
    <p:sldId id="511" r:id="rId16"/>
    <p:sldId id="40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69A3"/>
    <a:srgbClr val="F0E9F7"/>
    <a:srgbClr val="E6DBF1"/>
    <a:srgbClr val="5A336F"/>
    <a:srgbClr val="4F4F4F"/>
    <a:srgbClr val="5C81A2"/>
    <a:srgbClr val="CACE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11" autoAdjust="0"/>
    <p:restoredTop sz="70886" autoAdjust="0"/>
  </p:normalViewPr>
  <p:slideViewPr>
    <p:cSldViewPr snapToGrid="0" snapToObjects="1">
      <p:cViewPr varScale="1">
        <p:scale>
          <a:sx n="52" d="100"/>
          <a:sy n="52" d="100"/>
        </p:scale>
        <p:origin x="610" y="70"/>
      </p:cViewPr>
      <p:guideLst/>
    </p:cSldViewPr>
  </p:slideViewPr>
  <p:outlineViewPr>
    <p:cViewPr>
      <p:scale>
        <a:sx n="33" d="100"/>
        <a:sy n="33" d="100"/>
      </p:scale>
      <p:origin x="0" y="-4912"/>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5E7358-4390-4A17-AD29-8ADB52A7746B}" type="datetimeFigureOut">
              <a:rPr lang="en-GB" smtClean="0"/>
              <a:t>15/11/2021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727A74-AA20-4FB1-BA86-365401AB3A10}" type="slidenum">
              <a:rPr lang="en-GB" smtClean="0"/>
              <a:t>‹#›</a:t>
            </a:fld>
            <a:endParaRPr lang="en-GB"/>
          </a:p>
        </p:txBody>
      </p:sp>
    </p:spTree>
    <p:extLst>
      <p:ext uri="{BB962C8B-B14F-4D97-AF65-F5344CB8AC3E}">
        <p14:creationId xmlns:p14="http://schemas.microsoft.com/office/powerpoint/2010/main" val="3234070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C2B8E-8A9D-1D4B-99F8-3E05963877FB}" type="datetimeFigureOut">
              <a:rPr lang="en-US" smtClean="0"/>
              <a:t>11/15/2021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ABB79B-21B9-384D-BACB-F5C7EC131894}" type="slidenum">
              <a:rPr lang="en-US" smtClean="0"/>
              <a:t>‹#›</a:t>
            </a:fld>
            <a:endParaRPr lang="en-US"/>
          </a:p>
        </p:txBody>
      </p:sp>
    </p:spTree>
    <p:extLst>
      <p:ext uri="{BB962C8B-B14F-4D97-AF65-F5344CB8AC3E}">
        <p14:creationId xmlns:p14="http://schemas.microsoft.com/office/powerpoint/2010/main" val="13399805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various negotiations on fishing limits can get quite</a:t>
            </a:r>
            <a:r>
              <a:rPr lang="en-US" baseline="0" dirty="0" smtClean="0"/>
              <a:t> confusing, with several different processes involving different combinations of the various fishing nations/Parties, and various rules and principles enshrined both in international and domestic legislation; </a:t>
            </a:r>
            <a:r>
              <a:rPr lang="en-US" baseline="0" dirty="0" err="1" smtClean="0"/>
              <a:t>Brexit</a:t>
            </a:r>
            <a:r>
              <a:rPr lang="en-US" baseline="0" dirty="0" smtClean="0"/>
              <a:t> has added another layer of complexity; so this presentation is meant to give an overview of the key processes and which Parties and stocks are involved, as well as the important rules and objectives governing the setting of fishing limits in the Northeast Atlantic</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1</a:t>
            </a:fld>
            <a:endParaRPr lang="en-US"/>
          </a:p>
        </p:txBody>
      </p:sp>
    </p:spTree>
    <p:extLst>
      <p:ext uri="{BB962C8B-B14F-4D97-AF65-F5344CB8AC3E}">
        <p14:creationId xmlns:p14="http://schemas.microsoft.com/office/powerpoint/2010/main" val="1150025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TACs</a:t>
            </a:r>
            <a:r>
              <a:rPr lang="en-GB" sz="1200" kern="1200" baseline="0" dirty="0" smtClean="0">
                <a:solidFill>
                  <a:schemeClr val="tx1"/>
                </a:solidFill>
                <a:effectLst/>
                <a:latin typeface="+mn-lt"/>
                <a:ea typeface="+mn-ea"/>
                <a:cs typeface="+mn-cs"/>
              </a:rPr>
              <a:t> in line  with science and the law are important, but not enough to ensure sustainability</a:t>
            </a:r>
            <a:r>
              <a:rPr lang="en-GB" sz="1200" kern="1200" dirty="0" smtClean="0">
                <a:solidFill>
                  <a:schemeClr val="tx1"/>
                </a:solidFill>
                <a:effectLst/>
                <a:latin typeface="+mn-lt"/>
                <a:ea typeface="+mn-ea"/>
                <a:cs typeface="+mn-cs"/>
              </a:rPr>
              <a:t>; other aspects that need attention:</a:t>
            </a:r>
          </a:p>
          <a:p>
            <a:pPr marL="171450" lvl="0" indent="-171450">
              <a:buFontTx/>
              <a:buChar char="-"/>
            </a:pPr>
            <a:r>
              <a:rPr lang="en-GB" sz="1200" kern="1200" dirty="0" smtClean="0">
                <a:solidFill>
                  <a:schemeClr val="tx1"/>
                </a:solidFill>
                <a:effectLst/>
                <a:latin typeface="+mn-lt"/>
                <a:ea typeface="+mn-ea"/>
                <a:cs typeface="+mn-cs"/>
              </a:rPr>
              <a:t>Need proper monitoring and control; clamp down on illegal discarding</a:t>
            </a:r>
          </a:p>
          <a:p>
            <a:pPr marL="171450" lvl="0" indent="-171450">
              <a:buFontTx/>
              <a:buChar char="-"/>
            </a:pPr>
            <a:r>
              <a:rPr lang="en-GB" sz="1200" kern="1200" dirty="0" smtClean="0">
                <a:solidFill>
                  <a:schemeClr val="tx1"/>
                </a:solidFill>
                <a:effectLst/>
                <a:latin typeface="+mn-lt"/>
                <a:ea typeface="+mn-ea"/>
                <a:cs typeface="+mn-cs"/>
              </a:rPr>
              <a:t>Bycatch stocks / mixed fisheries;</a:t>
            </a:r>
            <a:r>
              <a:rPr lang="en-GB" sz="1200" kern="1200" baseline="0" dirty="0" smtClean="0">
                <a:solidFill>
                  <a:schemeClr val="tx1"/>
                </a:solidFill>
                <a:effectLst/>
                <a:latin typeface="+mn-lt"/>
                <a:ea typeface="+mn-ea"/>
                <a:cs typeface="+mn-cs"/>
              </a:rPr>
              <a:t> restore bycatch stocks</a:t>
            </a:r>
            <a:endParaRPr lang="en-GB" sz="1200" kern="1200" dirty="0" smtClean="0">
              <a:solidFill>
                <a:schemeClr val="tx1"/>
              </a:solidFill>
              <a:effectLst/>
              <a:latin typeface="+mn-lt"/>
              <a:ea typeface="+mn-ea"/>
              <a:cs typeface="+mn-cs"/>
            </a:endParaRPr>
          </a:p>
          <a:p>
            <a:pPr marL="171450" lvl="0" indent="-171450">
              <a:buFontTx/>
              <a:buChar char="-"/>
            </a:pPr>
            <a:r>
              <a:rPr lang="en-GB" sz="1200" kern="1200" dirty="0" smtClean="0">
                <a:solidFill>
                  <a:schemeClr val="tx1"/>
                </a:solidFill>
                <a:effectLst/>
                <a:latin typeface="+mn-lt"/>
                <a:ea typeface="+mn-ea"/>
                <a:cs typeface="+mn-cs"/>
              </a:rPr>
              <a:t>Coastal States: lack of sharing arrangement </a:t>
            </a:r>
            <a:r>
              <a:rPr lang="en-GB" sz="1200" kern="1200" dirty="0" smtClean="0">
                <a:solidFill>
                  <a:schemeClr val="tx1"/>
                </a:solidFill>
                <a:effectLst/>
                <a:latin typeface="+mn-lt"/>
                <a:ea typeface="+mn-ea"/>
                <a:cs typeface="+mn-cs"/>
                <a:sym typeface="Wingdings" panose="05000000000000000000" pitchFamily="2" charset="2"/>
              </a:rPr>
              <a:t></a:t>
            </a:r>
            <a:r>
              <a:rPr lang="en-GB" sz="1200" kern="1200" dirty="0" smtClean="0">
                <a:solidFill>
                  <a:schemeClr val="tx1"/>
                </a:solidFill>
                <a:effectLst/>
                <a:latin typeface="+mn-lt"/>
                <a:ea typeface="+mn-ea"/>
                <a:cs typeface="+mn-cs"/>
              </a:rPr>
              <a:t> more pieces than pie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Other issues: lack of long-term management strategies; </a:t>
            </a:r>
            <a:r>
              <a:rPr lang="en-GB" sz="1200" kern="1200" dirty="0" smtClean="0">
                <a:solidFill>
                  <a:schemeClr val="tx1"/>
                </a:solidFill>
                <a:effectLst/>
                <a:latin typeface="+mn-lt"/>
                <a:ea typeface="+mn-ea"/>
                <a:cs typeface="+mn-cs"/>
              </a:rPr>
              <a:t>management of non-quota stocks; SCF; lack</a:t>
            </a:r>
            <a:r>
              <a:rPr lang="en-GB" sz="1200" kern="1200" baseline="0" dirty="0" smtClean="0">
                <a:solidFill>
                  <a:schemeClr val="tx1"/>
                </a:solidFill>
                <a:effectLst/>
                <a:latin typeface="+mn-lt"/>
                <a:ea typeface="+mn-ea"/>
                <a:cs typeface="+mn-cs"/>
              </a:rPr>
              <a:t> of transparency (open up the black box)</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smtClean="0">
                <a:solidFill>
                  <a:schemeClr val="tx1"/>
                </a:solidFill>
                <a:effectLst/>
                <a:latin typeface="+mn-lt"/>
                <a:ea typeface="+mn-ea"/>
                <a:cs typeface="+mn-cs"/>
              </a:rPr>
              <a:t>Key take home message: you are likely to hear/see a lot of statements about “sustainable fishing limits” – important to treat these with caution since we need sustainability on the water, not just on paper</a:t>
            </a:r>
            <a:endParaRPr lang="en-GB" sz="1200" kern="1200" dirty="0" smtClean="0">
              <a:solidFill>
                <a:schemeClr val="tx1"/>
              </a:solidFill>
              <a:effectLst/>
              <a:latin typeface="+mn-lt"/>
              <a:ea typeface="+mn-ea"/>
              <a:cs typeface="+mn-cs"/>
            </a:endParaRPr>
          </a:p>
          <a:p>
            <a:pPr marL="171450" lvl="0" indent="-171450">
              <a:buFontTx/>
              <a:buChar char="-"/>
            </a:pPr>
            <a:endParaRPr lang="en-GB" sz="1200" kern="1200" dirty="0" smtClean="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10</a:t>
            </a:fld>
            <a:endParaRPr lang="en-US"/>
          </a:p>
        </p:txBody>
      </p:sp>
    </p:spTree>
    <p:extLst>
      <p:ext uri="{BB962C8B-B14F-4D97-AF65-F5344CB8AC3E}">
        <p14:creationId xmlns:p14="http://schemas.microsoft.com/office/powerpoint/2010/main" val="2449780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11</a:t>
            </a:fld>
            <a:endParaRPr lang="en-US"/>
          </a:p>
        </p:txBody>
      </p:sp>
    </p:spTree>
    <p:extLst>
      <p:ext uri="{BB962C8B-B14F-4D97-AF65-F5344CB8AC3E}">
        <p14:creationId xmlns:p14="http://schemas.microsoft.com/office/powerpoint/2010/main" val="4128097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how big is the pie and how do we split it? – or in other words: how much fish is there in he sea? How much of it can we catch sustainably, in line with science and the law? And how do we share the catch between the different countries/Parties/players?</a:t>
            </a:r>
          </a:p>
          <a:p>
            <a:endParaRPr lang="en-US" baseline="0" dirty="0" smtClean="0"/>
          </a:p>
          <a:p>
            <a:pPr marL="171450" indent="-171450">
              <a:buFontTx/>
              <a:buChar char="-"/>
            </a:pPr>
            <a:r>
              <a:rPr lang="en-US" baseline="0" dirty="0" smtClean="0"/>
              <a:t>First of all, data collection, feeding in to stock assessments done by scientists</a:t>
            </a:r>
          </a:p>
          <a:p>
            <a:pPr marL="171450" indent="-171450">
              <a:buFontTx/>
              <a:buChar char="-"/>
            </a:pPr>
            <a:r>
              <a:rPr lang="en-US" baseline="0" dirty="0" smtClean="0"/>
              <a:t>They provide scientific advice on what maximum catch can be sustainably taken</a:t>
            </a:r>
          </a:p>
          <a:p>
            <a:pPr marL="171450" indent="-171450">
              <a:buFontTx/>
              <a:buChar char="-"/>
            </a:pPr>
            <a:r>
              <a:rPr lang="en-US" baseline="0" dirty="0" smtClean="0"/>
              <a:t>This feeds into the negotiations – there are different processes for this depending on the stocks and players involved which I will get to in the next few slides, but overall such negotiations often remain a sort of black box, where discussions and decisions take place behind closed doors with limited opportunity for stakeholders or the public to follow more concretely who said what/pushed which way</a:t>
            </a:r>
          </a:p>
          <a:p>
            <a:pPr marL="171450" indent="-171450">
              <a:buFontTx/>
              <a:buChar char="-"/>
            </a:pPr>
            <a:r>
              <a:rPr lang="en-US" baseline="0" dirty="0" smtClean="0"/>
              <a:t>At the end we have the fishing or catch limits, also called Total Allowable Catches or TACs; if us environmental NGOs had our way, then these could even be set below the scientific advice in some cases, for example to factor in a sort of buffer against other pressures like climate change, or to safeguard other stocks caught in the same fisheries which would otherwise be overfished; more often however, they just follow the advice, i.e. are set exactly at the advised maximum catch level; and sadly, despite the EU already having missed its legal deadline to end overfishing by 2020, in many cases they are still set above the advice</a:t>
            </a:r>
          </a:p>
          <a:p>
            <a:pPr marL="171450" indent="-171450">
              <a:buFontTx/>
              <a:buChar char="-"/>
            </a:pPr>
            <a:r>
              <a:rPr lang="en-US" baseline="0" dirty="0" smtClean="0"/>
              <a:t>Once the TACs are set, there is of course still the question how to split this between the different Parties fishing the stock; how this is done again depends on the process; for example in the EU there is a so called “relative stability key” which means that each country always gets the same % share of a specific TAC, so the overall TAC amount changes between the years, but the share remains the same, so that at least such sharing discussions are not reopened every year; for the EU/UK shared stocks it is similar; however, there are also other international processes like the Coastal States negotiations between the EU, the UK and several other countries, where there is no agreed sharing arrangement in place because there are disputes about who should get what share</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2</a:t>
            </a:fld>
            <a:endParaRPr lang="en-US"/>
          </a:p>
        </p:txBody>
      </p:sp>
    </p:spTree>
    <p:extLst>
      <p:ext uri="{BB962C8B-B14F-4D97-AF65-F5344CB8AC3E}">
        <p14:creationId xmlns:p14="http://schemas.microsoft.com/office/powerpoint/2010/main" val="3153845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Two key processes</a:t>
            </a:r>
            <a:r>
              <a:rPr lang="en-US" baseline="0" dirty="0" smtClean="0"/>
              <a:t> re: TAC-setting: October Council for Baltic stocks; December Council for other EU only stocks; this used to over the majority of fish stocks exploited by the EU, but the scope has been decreased a lot due to </a:t>
            </a:r>
            <a:r>
              <a:rPr lang="en-US" baseline="0" dirty="0" err="1" smtClean="0"/>
              <a:t>Brexit</a:t>
            </a:r>
            <a:r>
              <a:rPr lang="en-US" baseline="0" dirty="0" smtClean="0"/>
              <a:t>, since most stocks are now shared between the EU and the UK; there is also a third process for the Deep Sea stocks but that only happens every 2 years and is not taking place this year</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Process for both October and December Council: COM makes a proposal with numbers for all the stocks, reflecting scientific advice and other considerations; this is then discussed in the weeks leading up to the Council meeting between the COM and Member State representatives; at the Council meeting the EU fisheries ministers from all the EU countries discuss usually over 1-2 days and agree all the TACs; each Member State has the same % share of a specific TAC each year and then allocates its share to its fishers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Examples: Eastern and Western Baltic cod, both in bad shape, were covered by this year’s October Council; Southern hake: important stock for Spain, Portugal and France; Pollack: data-limited and has a history of TACs being set above the available precautionary scientific advice that is based on fishing less hard when information is more limited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Note: this map displays all the EU waters, but not all of these fall under</a:t>
            </a:r>
            <a:r>
              <a:rPr lang="en-US" baseline="0" dirty="0" smtClean="0"/>
              <a:t> one of these processes; for example, </a:t>
            </a:r>
            <a:r>
              <a:rPr lang="en-US" dirty="0" smtClean="0"/>
              <a:t>largely no TACs in the Mediterranean, although the December Council does cover some Med issues as well</a:t>
            </a:r>
            <a:r>
              <a:rPr lang="en-GB" dirty="0" smtClean="0"/>
              <a:t>;</a:t>
            </a:r>
            <a:r>
              <a:rPr lang="en-GB" baseline="0" dirty="0" smtClean="0"/>
              <a:t> </a:t>
            </a:r>
            <a:r>
              <a:rPr lang="en-US" baseline="0" dirty="0" smtClean="0"/>
              <a:t>many stocks in waters adjacent to EU waters now fall under EU/UK negotiations</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3</a:t>
            </a:fld>
            <a:endParaRPr lang="en-US"/>
          </a:p>
        </p:txBody>
      </p:sp>
    </p:spTree>
    <p:extLst>
      <p:ext uri="{BB962C8B-B14F-4D97-AF65-F5344CB8AC3E}">
        <p14:creationId xmlns:p14="http://schemas.microsoft.com/office/powerpoint/2010/main" val="781406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Bulk of the stocks that used to be covered by December Council are now EU/UK shared stocks falling under this new process</a:t>
            </a:r>
          </a:p>
          <a:p>
            <a:pPr marL="171450" indent="-171450">
              <a:buFontTx/>
              <a:buChar char="-"/>
            </a:pPr>
            <a:r>
              <a:rPr lang="en-US" dirty="0" smtClean="0"/>
              <a:t>TCA: lays down the new relationship between</a:t>
            </a:r>
            <a:r>
              <a:rPr lang="en-US" baseline="0" dirty="0" smtClean="0"/>
              <a:t> the EU and the UK as an independent coastal State; covers a wide range of areas, including fisheries; it basically sets out the % shares for both Parties and various rules and objectives for the management of shared stocks and cooperation</a:t>
            </a:r>
          </a:p>
          <a:p>
            <a:pPr marL="171450" indent="-171450">
              <a:buFontTx/>
              <a:buChar char="-"/>
            </a:pPr>
            <a:r>
              <a:rPr lang="en-US" baseline="0" dirty="0" smtClean="0"/>
              <a:t>New process (maybe save for the law slide): </a:t>
            </a:r>
          </a:p>
          <a:p>
            <a:pPr marL="628650" lvl="1" indent="-171450">
              <a:buFontTx/>
              <a:buChar char="-"/>
            </a:pPr>
            <a:r>
              <a:rPr lang="en-US" baseline="0" dirty="0" smtClean="0"/>
              <a:t>international negotiation between EU and UK as an independent coastal state; </a:t>
            </a:r>
          </a:p>
          <a:p>
            <a:pPr marL="628650" lvl="1" indent="-171450">
              <a:buFontTx/>
              <a:buChar char="-"/>
            </a:pPr>
            <a:r>
              <a:rPr lang="en-US" baseline="0" dirty="0" smtClean="0"/>
              <a:t>this year was the first time the shared TACs were set under this process, and because the TCA was not yet in place until the start of the year and there were a lot of issues to discuss and resolve, the negotiations for the 2021 TACs dragged on until June this year; </a:t>
            </a:r>
          </a:p>
          <a:p>
            <a:pPr marL="628650" lvl="1" indent="-171450">
              <a:buFontTx/>
              <a:buChar char="-"/>
            </a:pPr>
            <a:r>
              <a:rPr lang="en-US" baseline="0" dirty="0" smtClean="0"/>
              <a:t>going forward there is a deadline to agree on shared TACs by 10</a:t>
            </a:r>
            <a:r>
              <a:rPr lang="en-US" baseline="30000" dirty="0" smtClean="0"/>
              <a:t>th</a:t>
            </a:r>
            <a:r>
              <a:rPr lang="en-US" baseline="0" dirty="0" smtClean="0"/>
              <a:t> Dec, or 20</a:t>
            </a:r>
            <a:r>
              <a:rPr lang="en-US" baseline="30000" dirty="0" smtClean="0"/>
              <a:t>th</a:t>
            </a:r>
            <a:r>
              <a:rPr lang="en-US" baseline="0" dirty="0" smtClean="0"/>
              <a:t> at the very latest in order to have TACs in place for the next year, so the main negotiation month is November (i.e. right now)</a:t>
            </a:r>
          </a:p>
          <a:p>
            <a:pPr marL="628650" lvl="1" indent="-171450">
              <a:buFontTx/>
              <a:buChar char="-"/>
            </a:pPr>
            <a:r>
              <a:rPr lang="en-US" baseline="0" dirty="0" smtClean="0"/>
              <a:t>COM negotiates on behalf of the EU, based on a mandate from the Council</a:t>
            </a:r>
          </a:p>
          <a:p>
            <a:pPr marL="628650" lvl="1" indent="-171450">
              <a:buFontTx/>
              <a:buChar char="-"/>
            </a:pPr>
            <a:r>
              <a:rPr lang="en-US" baseline="0" dirty="0" smtClean="0"/>
              <a:t>Several negotiation rounds; mix of Plenary meetings which some stakeholders have access to as part of the UK or EU MS delegations, and other less open meetings, for example between the Heads of Delegation and their teams; results of the consultations are then put in an agreed written record that is then transposed into domestic law on both sides</a:t>
            </a:r>
          </a:p>
          <a:p>
            <a:pPr marL="171450" lvl="0" indent="-171450">
              <a:buFontTx/>
              <a:buChar char="-"/>
            </a:pPr>
            <a:r>
              <a:rPr lang="en-US" baseline="0" dirty="0" smtClean="0"/>
              <a:t>Examples:</a:t>
            </a:r>
          </a:p>
          <a:p>
            <a:pPr marL="628650" lvl="1" indent="-171450">
              <a:buFontTx/>
              <a:buChar char="-"/>
            </a:pPr>
            <a:r>
              <a:rPr lang="en-US" baseline="0" dirty="0" smtClean="0"/>
              <a:t>Celtic Sea and West of Scotland cod: both vulnerable stocks in historically bad shape, mostly caught as bycatch in other/mixed fisheries </a:t>
            </a:r>
            <a:r>
              <a:rPr lang="en-US" baseline="0" dirty="0" err="1" smtClean="0"/>
              <a:t>fisheries</a:t>
            </a:r>
            <a:endParaRPr lang="en-US" baseline="0" dirty="0" smtClean="0"/>
          </a:p>
          <a:p>
            <a:pPr marL="628650" lvl="1" indent="-171450">
              <a:buFontTx/>
              <a:buChar char="-"/>
            </a:pPr>
            <a:r>
              <a:rPr lang="en-US" baseline="0" dirty="0" smtClean="0"/>
              <a:t>Irish Sea whiting: similar, mostly a bycatch in the Norway lobster fishery; NGO concerns about the lack of progress to recover these stocks</a:t>
            </a:r>
          </a:p>
          <a:p>
            <a:pPr marL="628650" lvl="1" indent="-171450">
              <a:buFontTx/>
              <a:buChar char="-"/>
            </a:pPr>
            <a:r>
              <a:rPr lang="en-US" baseline="0" dirty="0" err="1" smtClean="0"/>
              <a:t>Sandeel</a:t>
            </a:r>
            <a:r>
              <a:rPr lang="en-US" baseline="0" dirty="0" smtClean="0"/>
              <a:t>: interesting example since this turned into quite a bit discussion point in the negotiations for 2021, and most likely again for next year; UK took an environmentally progressive position, since this is an important forage fish species, that seabirds and other wildlife feed on, so the UK wanted the TAC to be set below the advice or industrial fisheries even to be closed; more on this in Javier’s presentation (maybe?)</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4</a:t>
            </a:fld>
            <a:endParaRPr lang="en-US"/>
          </a:p>
        </p:txBody>
      </p:sp>
    </p:spTree>
    <p:extLst>
      <p:ext uri="{BB962C8B-B14F-4D97-AF65-F5344CB8AC3E}">
        <p14:creationId xmlns:p14="http://schemas.microsoft.com/office/powerpoint/2010/main" val="3333103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Similar process</a:t>
            </a:r>
            <a:r>
              <a:rPr lang="en-US" baseline="0" dirty="0" smtClean="0"/>
              <a:t> to EU/UK; used to be EU/Norway, now it’s EU/UK/Norway, i.e. a trilateral but also with some bilateral elements between UK/Norway and EU/Norway</a:t>
            </a:r>
            <a:endParaRPr lang="en-US" dirty="0" smtClean="0"/>
          </a:p>
          <a:p>
            <a:pPr marL="171450" indent="-171450">
              <a:buFontTx/>
              <a:buChar char="-"/>
            </a:pPr>
            <a:r>
              <a:rPr lang="en-US" dirty="0" smtClean="0"/>
              <a:t>Examples:</a:t>
            </a:r>
          </a:p>
          <a:p>
            <a:pPr marL="628650" lvl="1" indent="-171450">
              <a:buFontTx/>
              <a:buChar char="-"/>
            </a:pPr>
            <a:r>
              <a:rPr lang="en-US" dirty="0" smtClean="0"/>
              <a:t>NS</a:t>
            </a:r>
            <a:r>
              <a:rPr lang="en-US" baseline="0" dirty="0" smtClean="0"/>
              <a:t> cod: in historically bad shape, has always been overfished; more on this in the second presentation</a:t>
            </a:r>
          </a:p>
          <a:p>
            <a:pPr marL="628650" lvl="1" indent="-171450">
              <a:buFontTx/>
              <a:buChar char="-"/>
            </a:pPr>
            <a:r>
              <a:rPr lang="en-US" baseline="0" dirty="0" smtClean="0"/>
              <a:t>NS haddock: doing much better, unfortunately they are both caught in the same fishery, so if you follow the advised increase for haddock that will further put at risk cod recovery</a:t>
            </a:r>
          </a:p>
          <a:p>
            <a:pPr marL="628650" lvl="1" indent="-171450">
              <a:buFontTx/>
              <a:buChar char="-"/>
            </a:pPr>
            <a:r>
              <a:rPr lang="en-US" baseline="0" dirty="0" smtClean="0"/>
              <a:t>NS </a:t>
            </a:r>
            <a:r>
              <a:rPr lang="en-US" baseline="0" dirty="0" err="1" smtClean="0"/>
              <a:t>saithe</a:t>
            </a:r>
            <a:r>
              <a:rPr lang="en-US" baseline="0" dirty="0" smtClean="0"/>
              <a:t>: also in bad shape</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5</a:t>
            </a:fld>
            <a:endParaRPr lang="en-US"/>
          </a:p>
        </p:txBody>
      </p:sp>
    </p:spTree>
    <p:extLst>
      <p:ext uri="{BB962C8B-B14F-4D97-AF65-F5344CB8AC3E}">
        <p14:creationId xmlns:p14="http://schemas.microsoft.com/office/powerpoint/2010/main" val="833539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Some widely distributed stocks are negotiated by the coastal states in</a:t>
            </a:r>
            <a:r>
              <a:rPr lang="en-US" baseline="0" dirty="0" smtClean="0"/>
              <a:t> the NE Atlantic</a:t>
            </a:r>
            <a:r>
              <a:rPr lang="en-US" dirty="0" smtClean="0"/>
              <a:t>, including Iceland, Faroe Islands, Greenland and to some extent Russia</a:t>
            </a:r>
          </a:p>
          <a:p>
            <a:pPr marL="171450" indent="-171450">
              <a:buFontTx/>
              <a:buChar char="-"/>
            </a:pPr>
            <a:r>
              <a:rPr lang="en-US" dirty="0" smtClean="0"/>
              <a:t>Key</a:t>
            </a:r>
            <a:r>
              <a:rPr lang="en-US" baseline="0" dirty="0" smtClean="0"/>
              <a:t> issue: no sharing arrangement for some stocks </a:t>
            </a:r>
            <a:r>
              <a:rPr lang="en-US" baseline="0" dirty="0" smtClean="0">
                <a:sym typeface="Wingdings" panose="05000000000000000000" pitchFamily="2" charset="2"/>
              </a:rPr>
              <a:t> agreement on how big the pie should be but then everyone sets unilateral fishing limits, i.e. claims what they think their piece should be, and the overall amount is often bigger than the actual pie</a:t>
            </a:r>
          </a:p>
          <a:p>
            <a:pPr marL="171450" indent="-171450">
              <a:buFontTx/>
              <a:buChar char="-"/>
            </a:pPr>
            <a:r>
              <a:rPr lang="en-US" baseline="0" dirty="0" smtClean="0">
                <a:sym typeface="Wingdings" panose="05000000000000000000" pitchFamily="2" charset="2"/>
              </a:rPr>
              <a:t>NEAFC</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6</a:t>
            </a:fld>
            <a:endParaRPr lang="en-US"/>
          </a:p>
        </p:txBody>
      </p:sp>
    </p:spTree>
    <p:extLst>
      <p:ext uri="{BB962C8B-B14F-4D97-AF65-F5344CB8AC3E}">
        <p14:creationId xmlns:p14="http://schemas.microsoft.com/office/powerpoint/2010/main" val="263223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One thing that all these various processes have in common</a:t>
            </a:r>
            <a:r>
              <a:rPr lang="en-US" baseline="0" dirty="0" smtClean="0"/>
              <a:t> is that they all involve negotiations, be it between EU fisheries ministers amongst themselves and the COM, or between different coastal states</a:t>
            </a:r>
          </a:p>
          <a:p>
            <a:pPr marL="171450" indent="-171450">
              <a:buFontTx/>
              <a:buChar char="-"/>
            </a:pPr>
            <a:r>
              <a:rPr lang="en-US" dirty="0" smtClean="0"/>
              <a:t>Going</a:t>
            </a:r>
            <a:r>
              <a:rPr lang="en-US" baseline="0" dirty="0" smtClean="0"/>
              <a:t> back to the principle process, we might wonder: what actually happens in this negotiation </a:t>
            </a:r>
            <a:r>
              <a:rPr lang="en-US" baseline="0" dirty="0" err="1" smtClean="0"/>
              <a:t>blackbox</a:t>
            </a:r>
            <a:r>
              <a:rPr lang="en-US" baseline="0" dirty="0" smtClean="0"/>
              <a:t>? This is important/interesting especially because in many cases the TACs are still set above the best available scientific advice</a:t>
            </a:r>
          </a:p>
          <a:p>
            <a:pPr marL="171450" indent="-171450">
              <a:buFontTx/>
              <a:buChar char="-"/>
            </a:pPr>
            <a:r>
              <a:rPr lang="en-US" baseline="0" dirty="0" smtClean="0"/>
              <a:t>Key issue that all these processes share to varying extents; lack of transparency and accountability, both re: access to the negotiations and documentations of the discussions, making it difficult for stakeholders like ourselves or the general public or journalists like yourselves to follow how these decisions were reached and who pushed for what, who were the “good” and the “bad” guys, so this </a:t>
            </a:r>
            <a:r>
              <a:rPr lang="en-US" baseline="0" dirty="0" err="1" smtClean="0"/>
              <a:t>blackbox</a:t>
            </a:r>
            <a:r>
              <a:rPr lang="en-US" baseline="0" dirty="0" smtClean="0"/>
              <a:t> makes it easier for the various players to make “fishy decisions” without proper public scrutiny</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7</a:t>
            </a:fld>
            <a:endParaRPr lang="en-US"/>
          </a:p>
        </p:txBody>
      </p:sp>
    </p:spTree>
    <p:extLst>
      <p:ext uri="{BB962C8B-B14F-4D97-AF65-F5344CB8AC3E}">
        <p14:creationId xmlns:p14="http://schemas.microsoft.com/office/powerpoint/2010/main" val="1085169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Another thing that all these processes</a:t>
            </a:r>
            <a:r>
              <a:rPr lang="en-US" baseline="0" dirty="0" smtClean="0"/>
              <a:t> have in common that there are some important rules and principles the Parties involved have to follow in order to set sustainable fishing limits in line with science and the law</a:t>
            </a:r>
          </a:p>
          <a:p>
            <a:pPr marL="171450" indent="-171450">
              <a:buFontTx/>
              <a:buChar char="-"/>
            </a:pPr>
            <a:r>
              <a:rPr lang="en-US" baseline="0" dirty="0" smtClean="0"/>
              <a:t>For example there is the Common Fisheries Policy in the EU, the UK Fisheries Act in the UK, the Trade and Cooperation Agreement / </a:t>
            </a:r>
            <a:r>
              <a:rPr lang="en-US" baseline="0" dirty="0" err="1" smtClean="0"/>
              <a:t>Brexit</a:t>
            </a:r>
            <a:r>
              <a:rPr lang="en-US" baseline="0" dirty="0" smtClean="0"/>
              <a:t> Agreement between the EU and the UK, and some international legislation like the United Nations Fish Stocks Agreement and United Nations Convention on the Law of the Sea</a:t>
            </a:r>
          </a:p>
          <a:p>
            <a:pPr marL="171450" indent="-171450">
              <a:buFontTx/>
              <a:buChar char="-"/>
            </a:pPr>
            <a:r>
              <a:rPr lang="en-US" baseline="0" dirty="0" smtClean="0"/>
              <a:t>Don’t want to go into a lot of technical detail here, but happy to follow up if there are specific question; key legislation: CFP, TCA, international law</a:t>
            </a:r>
          </a:p>
          <a:p>
            <a:pPr marL="171450" indent="-171450">
              <a:buFontTx/>
              <a:buChar char="-"/>
            </a:pPr>
            <a:r>
              <a:rPr lang="en-US" baseline="0" dirty="0" smtClean="0"/>
              <a:t>Key principles and rules are enshrined in law and most of the Parties have repeatedly reiterated their commitment to sustainable fisheries in public in various contexts; main principles/rules/objectives: follow science; end overfishing; be precautionary; factor in the ecosystem and impacts on it</a:t>
            </a:r>
          </a:p>
          <a:p>
            <a:pPr marL="171450" indent="-171450">
              <a:buFontTx/>
              <a:buChar char="-"/>
            </a:pPr>
            <a:r>
              <a:rPr lang="en-US" baseline="0" dirty="0" smtClean="0"/>
              <a:t>Key legal deadlines: EU’s MSY deadline (missed but still applies, i.e. unsustainable TACs are now illegal); TCA deadline to reach agreement and otherwise default to scientific advice</a:t>
            </a:r>
          </a:p>
          <a:p>
            <a:pPr marL="171450" indent="-171450">
              <a:buFontTx/>
              <a:buChar char="-"/>
            </a:pP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8</a:t>
            </a:fld>
            <a:endParaRPr lang="en-US"/>
          </a:p>
        </p:txBody>
      </p:sp>
    </p:spTree>
    <p:extLst>
      <p:ext uri="{BB962C8B-B14F-4D97-AF65-F5344CB8AC3E}">
        <p14:creationId xmlns:p14="http://schemas.microsoft.com/office/powerpoint/2010/main" val="3436033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sz="1200" kern="1200" dirty="0" smtClean="0">
                <a:solidFill>
                  <a:schemeClr val="tx1"/>
                </a:solidFill>
                <a:effectLst/>
                <a:latin typeface="+mn-lt"/>
                <a:ea typeface="+mn-ea"/>
                <a:cs typeface="+mn-cs"/>
              </a:rPr>
              <a:t>Overview of the various overlapping negotiations and what was/will be agreed when,</a:t>
            </a:r>
            <a:r>
              <a:rPr lang="en-GB" sz="1200" kern="1200" baseline="0" dirty="0" smtClean="0">
                <a:solidFill>
                  <a:schemeClr val="tx1"/>
                </a:solidFill>
                <a:effectLst/>
                <a:latin typeface="+mn-lt"/>
                <a:ea typeface="+mn-ea"/>
                <a:cs typeface="+mn-cs"/>
              </a:rPr>
              <a:t> starting with last week and until the end of the year</a:t>
            </a:r>
          </a:p>
          <a:p>
            <a:pPr marL="171450" indent="-171450">
              <a:buFontTx/>
              <a:buChar char="-"/>
            </a:pPr>
            <a:r>
              <a:rPr lang="en-GB" sz="1200" kern="1200" baseline="0" dirty="0" smtClean="0">
                <a:solidFill>
                  <a:schemeClr val="tx1"/>
                </a:solidFill>
                <a:effectLst/>
                <a:latin typeface="+mn-lt"/>
                <a:ea typeface="+mn-ea"/>
                <a:cs typeface="+mn-cs"/>
              </a:rPr>
              <a:t>EU/UK started with a slight delay last week; this week we got round 2 of both EU/UK and EU/UK/Norway, next week round 3; updated as we go along</a:t>
            </a:r>
          </a:p>
          <a:p>
            <a:pPr marL="171450" indent="-171450">
              <a:buFontTx/>
              <a:buChar char="-"/>
            </a:pPr>
            <a:r>
              <a:rPr lang="en-GB" sz="1200" kern="1200" baseline="0" dirty="0" smtClean="0">
                <a:solidFill>
                  <a:schemeClr val="tx1"/>
                </a:solidFill>
                <a:effectLst/>
                <a:latin typeface="+mn-lt"/>
                <a:ea typeface="+mn-ea"/>
                <a:cs typeface="+mn-cs"/>
              </a:rPr>
              <a:t>Key deadline: 10</a:t>
            </a:r>
            <a:r>
              <a:rPr lang="en-GB" sz="1200" kern="1200" baseline="30000" dirty="0" smtClean="0">
                <a:solidFill>
                  <a:schemeClr val="tx1"/>
                </a:solidFill>
                <a:effectLst/>
                <a:latin typeface="+mn-lt"/>
                <a:ea typeface="+mn-ea"/>
                <a:cs typeface="+mn-cs"/>
              </a:rPr>
              <a:t>th</a:t>
            </a:r>
            <a:r>
              <a:rPr lang="en-GB" sz="1200" kern="1200" baseline="0" dirty="0" smtClean="0">
                <a:solidFill>
                  <a:schemeClr val="tx1"/>
                </a:solidFill>
                <a:effectLst/>
                <a:latin typeface="+mn-lt"/>
                <a:ea typeface="+mn-ea"/>
                <a:cs typeface="+mn-cs"/>
              </a:rPr>
              <a:t> Dec – EU/UK agreement needs to have been reached, 20</a:t>
            </a:r>
            <a:r>
              <a:rPr lang="en-GB" sz="1200" kern="1200" baseline="30000" dirty="0" smtClean="0">
                <a:solidFill>
                  <a:schemeClr val="tx1"/>
                </a:solidFill>
                <a:effectLst/>
                <a:latin typeface="+mn-lt"/>
                <a:ea typeface="+mn-ea"/>
                <a:cs typeface="+mn-cs"/>
              </a:rPr>
              <a:t>th</a:t>
            </a:r>
            <a:r>
              <a:rPr lang="en-GB" sz="1200" kern="1200" baseline="0" dirty="0" smtClean="0">
                <a:solidFill>
                  <a:schemeClr val="tx1"/>
                </a:solidFill>
                <a:effectLst/>
                <a:latin typeface="+mn-lt"/>
                <a:ea typeface="+mn-ea"/>
                <a:cs typeface="+mn-cs"/>
              </a:rPr>
              <a:t> Dec as final deadline if 10</a:t>
            </a:r>
            <a:r>
              <a:rPr lang="en-GB" sz="1200" kern="1200" baseline="30000" dirty="0" smtClean="0">
                <a:solidFill>
                  <a:schemeClr val="tx1"/>
                </a:solidFill>
                <a:effectLst/>
                <a:latin typeface="+mn-lt"/>
                <a:ea typeface="+mn-ea"/>
                <a:cs typeface="+mn-cs"/>
              </a:rPr>
              <a:t>th</a:t>
            </a:r>
            <a:r>
              <a:rPr lang="en-GB" sz="1200" kern="1200" baseline="0" dirty="0" smtClean="0">
                <a:solidFill>
                  <a:schemeClr val="tx1"/>
                </a:solidFill>
                <a:effectLst/>
                <a:latin typeface="+mn-lt"/>
                <a:ea typeface="+mn-ea"/>
                <a:cs typeface="+mn-cs"/>
              </a:rPr>
              <a:t> is not met; after that the default is to set unilateral provisional TACs in line with the science</a:t>
            </a:r>
          </a:p>
          <a:p>
            <a:pPr marL="171450" indent="-171450">
              <a:buFontTx/>
              <a:buChar char="-"/>
            </a:pPr>
            <a:r>
              <a:rPr lang="en-GB" sz="1200" kern="1200" dirty="0" smtClean="0">
                <a:solidFill>
                  <a:schemeClr val="tx1"/>
                </a:solidFill>
                <a:effectLst/>
                <a:latin typeface="+mn-lt"/>
                <a:ea typeface="+mn-ea"/>
                <a:cs typeface="+mn-cs"/>
              </a:rPr>
              <a:t>Dec Council 13/14</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Dec: EU only stocks</a:t>
            </a:r>
          </a:p>
          <a:p>
            <a:pPr marL="171450" indent="-171450">
              <a:buFontTx/>
              <a:buChar char="-"/>
            </a:pPr>
            <a:r>
              <a:rPr lang="en-US" sz="1200" kern="1200" dirty="0" smtClean="0">
                <a:solidFill>
                  <a:schemeClr val="tx1"/>
                </a:solidFill>
                <a:effectLst/>
                <a:latin typeface="+mn-lt"/>
                <a:ea typeface="+mn-ea"/>
                <a:cs typeface="+mn-cs"/>
              </a:rPr>
              <a:t>Going forward: various</a:t>
            </a:r>
            <a:r>
              <a:rPr lang="en-US" sz="1200" kern="1200" baseline="0" dirty="0" smtClean="0">
                <a:solidFill>
                  <a:schemeClr val="tx1"/>
                </a:solidFill>
                <a:effectLst/>
                <a:latin typeface="+mn-lt"/>
                <a:ea typeface="+mn-ea"/>
                <a:cs typeface="+mn-cs"/>
              </a:rPr>
              <a:t> topics to discuss between EU and UK as part of the SCF</a:t>
            </a:r>
            <a:endParaRPr lang="en-GB"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BB79B-21B9-384D-BACB-F5C7EC131894}" type="slidenum">
              <a:rPr lang="en-US" smtClean="0"/>
              <a:t>9</a:t>
            </a:fld>
            <a:endParaRPr lang="en-US"/>
          </a:p>
        </p:txBody>
      </p:sp>
    </p:spTree>
    <p:extLst>
      <p:ext uri="{BB962C8B-B14F-4D97-AF65-F5344CB8AC3E}">
        <p14:creationId xmlns:p14="http://schemas.microsoft.com/office/powerpoint/2010/main" val="4031761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GRADI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1784530"/>
            <a:ext cx="11021123" cy="2385133"/>
          </a:xfrm>
        </p:spPr>
        <p:txBody>
          <a:bodyPr lIns="0" anchor="t" anchorCtr="0">
            <a:normAutofit/>
          </a:bodyPr>
          <a:lstStyle>
            <a:lvl1pPr algn="l">
              <a:lnSpc>
                <a:spcPct val="100000"/>
              </a:lnSpc>
              <a:defRPr sz="5000" b="1"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8F1527C5-E990-B44F-A81F-5AF388E6C857}"/>
              </a:ext>
            </a:extLst>
          </p:cNvPr>
          <p:cNvSpPr>
            <a:spLocks noGrp="1"/>
          </p:cNvSpPr>
          <p:nvPr>
            <p:ph type="subTitle" idx="1" hasCustomPrompt="1"/>
          </p:nvPr>
        </p:nvSpPr>
        <p:spPr>
          <a:xfrm>
            <a:off x="658813" y="4298325"/>
            <a:ext cx="8116905" cy="603917"/>
          </a:xfrm>
        </p:spPr>
        <p:txBody>
          <a:bodyPr lIns="0" anchor="b"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2" name="Text Placeholder 11">
            <a:extLst>
              <a:ext uri="{FF2B5EF4-FFF2-40B4-BE49-F238E27FC236}">
                <a16:creationId xmlns:a16="http://schemas.microsoft.com/office/drawing/2014/main" id="{AA95E074-7761-9646-B7FD-E75DACF3F64F}"/>
              </a:ext>
            </a:extLst>
          </p:cNvPr>
          <p:cNvSpPr>
            <a:spLocks noGrp="1"/>
          </p:cNvSpPr>
          <p:nvPr>
            <p:ph type="body" sz="quarter" idx="10" hasCustomPrompt="1"/>
          </p:nvPr>
        </p:nvSpPr>
        <p:spPr>
          <a:xfrm>
            <a:off x="658813" y="5984334"/>
            <a:ext cx="8116905" cy="550524"/>
          </a:xfrm>
        </p:spPr>
        <p:txBody>
          <a:bodyPr lIns="0" bIns="0" anchor="b" anchorCtr="0">
            <a:normAutofit/>
          </a:bodyPr>
          <a:lstStyle>
            <a:lvl1pPr marL="0" indent="0">
              <a:buNone/>
              <a:defRPr sz="1400" b="1">
                <a:solidFill>
                  <a:schemeClr val="tx1"/>
                </a:solidFill>
              </a:defRPr>
            </a:lvl1pPr>
          </a:lstStyle>
          <a:p>
            <a:pPr lvl="0"/>
            <a:r>
              <a:rPr lang="en-US" dirty="0"/>
              <a:t>Date</a:t>
            </a:r>
          </a:p>
        </p:txBody>
      </p:sp>
      <p:sp>
        <p:nvSpPr>
          <p:cNvPr id="14" name="Text Placeholder 13">
            <a:extLst>
              <a:ext uri="{FF2B5EF4-FFF2-40B4-BE49-F238E27FC236}">
                <a16:creationId xmlns:a16="http://schemas.microsoft.com/office/drawing/2014/main" id="{6DFEA9B8-ADCA-3741-9249-0552710F5020}"/>
              </a:ext>
            </a:extLst>
          </p:cNvPr>
          <p:cNvSpPr>
            <a:spLocks noGrp="1"/>
          </p:cNvSpPr>
          <p:nvPr>
            <p:ph type="body" sz="quarter" idx="11" hasCustomPrompt="1"/>
          </p:nvPr>
        </p:nvSpPr>
        <p:spPr>
          <a:xfrm>
            <a:off x="658813" y="4867590"/>
            <a:ext cx="8116905" cy="844550"/>
          </a:xfrm>
        </p:spPr>
        <p:txBody>
          <a:bodyPr lIns="0">
            <a:normAutofit/>
          </a:bodyPr>
          <a:lstStyle>
            <a:lvl1pPr marL="0" indent="0">
              <a:buNone/>
              <a:defRPr sz="1800" b="1">
                <a:solidFill>
                  <a:schemeClr val="tx1"/>
                </a:solidFill>
              </a:defRPr>
            </a:lvl1pPr>
          </a:lstStyle>
          <a:p>
            <a:pPr lvl="0"/>
            <a:r>
              <a:rPr lang="en-US" dirty="0"/>
              <a:t>Job Title</a:t>
            </a:r>
          </a:p>
        </p:txBody>
      </p:sp>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Title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pic>
        <p:nvPicPr>
          <p:cNvPr id="16" name="Picture 7">
            <a:extLst>
              <a:ext uri="{FF2B5EF4-FFF2-40B4-BE49-F238E27FC236}">
                <a16:creationId xmlns:a16="http://schemas.microsoft.com/office/drawing/2014/main" id="{4FF8EA30-85ED-2845-8B93-1933396A4C19}"/>
              </a:ext>
            </a:extLst>
          </p:cNvPr>
          <p:cNvPicPr>
            <a:picLocks noChangeAspect="1"/>
          </p:cNvPicPr>
          <p:nvPr userDrawn="1"/>
        </p:nvPicPr>
        <p:blipFill>
          <a:blip r:embed="rId3"/>
          <a:srcRect/>
          <a:stretch/>
        </p:blipFill>
        <p:spPr>
          <a:xfrm>
            <a:off x="8900876" y="6013904"/>
            <a:ext cx="2779060" cy="475796"/>
          </a:xfrm>
          <a:prstGeom prst="rect">
            <a:avLst/>
          </a:prstGeom>
        </p:spPr>
      </p:pic>
    </p:spTree>
    <p:extLst>
      <p:ext uri="{BB962C8B-B14F-4D97-AF65-F5344CB8AC3E}">
        <p14:creationId xmlns:p14="http://schemas.microsoft.com/office/powerpoint/2010/main" val="1990104233"/>
      </p:ext>
    </p:extLst>
  </p:cSld>
  <p:clrMapOvr>
    <a:masterClrMapping/>
  </p:clrMapOvr>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GRADIENT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353952"/>
            <a:ext cx="11021123" cy="6135748"/>
          </a:xfrm>
        </p:spPr>
        <p:txBody>
          <a:bodyPr lIns="0" anchor="ctr" anchorCtr="0">
            <a:normAutofit/>
          </a:bodyPr>
          <a:lstStyle>
            <a:lvl1pPr algn="l">
              <a:defRPr sz="5000" b="1" baseline="0">
                <a:solidFill>
                  <a:schemeClr val="tx1"/>
                </a:solidFill>
              </a:defRPr>
            </a:lvl1pPr>
          </a:lstStyle>
          <a:p>
            <a:r>
              <a:rPr lang="en-US" dirty="0"/>
              <a:t>Click to edit Master title style</a:t>
            </a:r>
          </a:p>
        </p:txBody>
      </p:sp>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SECTION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Tree>
    <p:extLst>
      <p:ext uri="{BB962C8B-B14F-4D97-AF65-F5344CB8AC3E}">
        <p14:creationId xmlns:p14="http://schemas.microsoft.com/office/powerpoint/2010/main" val="69932975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alf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6096000" y="0"/>
            <a:ext cx="6096381" cy="6858000"/>
          </a:xfrm>
        </p:spPr>
        <p:txBody>
          <a:bodyPr/>
          <a:lstStyle/>
          <a:p>
            <a:endParaRPr lang="en-US"/>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Half Picture Right</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p:txBody>
          <a:bodyPr/>
          <a:lstStyle/>
          <a:p>
            <a:r>
              <a:rPr lang="en-GB"/>
              <a:t>Click to edit Master title style</a:t>
            </a:r>
            <a:endParaRPr lang="en-US"/>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658813" y="6354501"/>
            <a:ext cx="4731957" cy="211526"/>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13" name="Text Placeholder 12">
            <a:extLst>
              <a:ext uri="{FF2B5EF4-FFF2-40B4-BE49-F238E27FC236}">
                <a16:creationId xmlns:a16="http://schemas.microsoft.com/office/drawing/2014/main" id="{9EFC37B1-E778-D04D-8808-0858D95684D1}"/>
              </a:ext>
            </a:extLst>
          </p:cNvPr>
          <p:cNvSpPr>
            <a:spLocks noGrp="1"/>
          </p:cNvSpPr>
          <p:nvPr>
            <p:ph type="body" sz="quarter" idx="15"/>
          </p:nvPr>
        </p:nvSpPr>
        <p:spPr>
          <a:xfrm>
            <a:off x="658813" y="2290763"/>
            <a:ext cx="4731957" cy="33416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6164496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0" y="0"/>
            <a:ext cx="6096381" cy="6858000"/>
          </a:xfrm>
        </p:spPr>
        <p:txBody>
          <a:bodyPr/>
          <a:lstStyle/>
          <a:p>
            <a:endParaRPr lang="en-US"/>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Half Picture left</a:t>
            </a:r>
          </a:p>
        </p:txBody>
      </p:sp>
      <p:sp>
        <p:nvSpPr>
          <p:cNvPr id="6" name="Footer Placeholder 5">
            <a:extLst>
              <a:ext uri="{FF2B5EF4-FFF2-40B4-BE49-F238E27FC236}">
                <a16:creationId xmlns:a16="http://schemas.microsoft.com/office/drawing/2014/main" id="{0906A64D-9DC3-554F-BBFB-075DF986967F}"/>
              </a:ext>
            </a:extLst>
          </p:cNvPr>
          <p:cNvSpPr>
            <a:spLocks noGrp="1"/>
          </p:cNvSpPr>
          <p:nvPr>
            <p:ph type="ftr" sz="quarter" idx="14"/>
          </p:nvPr>
        </p:nvSpPr>
        <p:spPr>
          <a:xfrm>
            <a:off x="6686062" y="6337427"/>
            <a:ext cx="2520000" cy="228600"/>
          </a:xfrm>
        </p:spPr>
        <p:txBody>
          <a:bodyPr/>
          <a:lstStyle/>
          <a:p>
            <a:endParaRPr lang="en-US" dirty="0"/>
          </a:p>
        </p:txBody>
      </p:sp>
      <p:sp>
        <p:nvSpPr>
          <p:cNvPr id="7" name="Slide Number Placeholder 6">
            <a:extLst>
              <a:ext uri="{FF2B5EF4-FFF2-40B4-BE49-F238E27FC236}">
                <a16:creationId xmlns:a16="http://schemas.microsoft.com/office/drawing/2014/main" id="{53510FFC-17AB-4B4B-98ED-5B85A4475AF9}"/>
              </a:ext>
            </a:extLst>
          </p:cNvPr>
          <p:cNvSpPr>
            <a:spLocks noGrp="1"/>
          </p:cNvSpPr>
          <p:nvPr>
            <p:ph type="sldNum" sz="quarter" idx="15"/>
          </p:nvPr>
        </p:nvSpPr>
        <p:spPr/>
        <p:txBody>
          <a:bodyPr/>
          <a:lstStyle/>
          <a:p>
            <a:fld id="{54F6A085-17C3-0541-97A8-BA3A68F3D8F7}" type="slidenum">
              <a:rPr lang="en-US" smtClean="0"/>
              <a:pPr/>
              <a:t>‹#›</a:t>
            </a:fld>
            <a:endParaRPr lang="en-US"/>
          </a:p>
        </p:txBody>
      </p:sp>
      <p:sp>
        <p:nvSpPr>
          <p:cNvPr id="18" name="Title 6">
            <a:extLst>
              <a:ext uri="{FF2B5EF4-FFF2-40B4-BE49-F238E27FC236}">
                <a16:creationId xmlns:a16="http://schemas.microsoft.com/office/drawing/2014/main" id="{BFDBA947-864B-7647-B6E8-A37C2E6A3FB2}"/>
              </a:ext>
            </a:extLst>
          </p:cNvPr>
          <p:cNvSpPr>
            <a:spLocks noGrp="1"/>
          </p:cNvSpPr>
          <p:nvPr>
            <p:ph type="title"/>
          </p:nvPr>
        </p:nvSpPr>
        <p:spPr>
          <a:xfrm>
            <a:off x="6672263" y="1169797"/>
            <a:ext cx="4731957" cy="1057719"/>
          </a:xfrm>
        </p:spPr>
        <p:txBody>
          <a:bodyPr/>
          <a:lstStyle/>
          <a:p>
            <a:r>
              <a:rPr lang="en-GB"/>
              <a:t>Click to edit Master title style</a:t>
            </a:r>
            <a:endParaRPr lang="en-US"/>
          </a:p>
        </p:txBody>
      </p:sp>
      <p:sp>
        <p:nvSpPr>
          <p:cNvPr id="12" name="Text Placeholder 11">
            <a:extLst>
              <a:ext uri="{FF2B5EF4-FFF2-40B4-BE49-F238E27FC236}">
                <a16:creationId xmlns:a16="http://schemas.microsoft.com/office/drawing/2014/main" id="{F0325454-803F-E042-A8E5-1740E57C9693}"/>
              </a:ext>
            </a:extLst>
          </p:cNvPr>
          <p:cNvSpPr>
            <a:spLocks noGrp="1"/>
          </p:cNvSpPr>
          <p:nvPr>
            <p:ph type="body" sz="quarter" idx="16"/>
          </p:nvPr>
        </p:nvSpPr>
        <p:spPr>
          <a:xfrm>
            <a:off x="6672263" y="2300033"/>
            <a:ext cx="4731956" cy="35155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98213031"/>
      </p:ext>
    </p:extLst>
  </p:cSld>
  <p:clrMapOvr>
    <a:masterClrMapping/>
  </p:clrMapOvr>
  <p:extLst>
    <p:ext uri="{DCECCB84-F9BA-43D5-87BE-67443E8EF086}">
      <p15:sldGuideLst xmlns:p15="http://schemas.microsoft.com/office/powerpoint/2012/main">
        <p15:guide id="1" pos="3840">
          <p15:clr>
            <a:srgbClr val="FBAE40"/>
          </p15:clr>
        </p15:guide>
        <p15:guide id="2" pos="420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arter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9142800" y="0"/>
            <a:ext cx="3049200" cy="6858000"/>
          </a:xfrm>
        </p:spPr>
        <p:txBody>
          <a:bodyPr/>
          <a:lstStyle/>
          <a:p>
            <a:endParaRPr lang="en-US" dirty="0"/>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Quarter Picture Right</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a:xfrm>
            <a:off x="658814" y="1169797"/>
            <a:ext cx="7777162" cy="1057719"/>
          </a:xfrm>
        </p:spPr>
        <p:txBody>
          <a:bodyPr/>
          <a:lstStyle/>
          <a:p>
            <a:r>
              <a:rPr lang="en-GB" dirty="0"/>
              <a:t>Click to edit Master title style</a:t>
            </a:r>
            <a:endParaRPr lang="en-US" dirty="0"/>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658814" y="6337427"/>
            <a:ext cx="7777162" cy="228600"/>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6" name="Text Placeholder 5">
            <a:extLst>
              <a:ext uri="{FF2B5EF4-FFF2-40B4-BE49-F238E27FC236}">
                <a16:creationId xmlns:a16="http://schemas.microsoft.com/office/drawing/2014/main" id="{81FFD5BC-8FC8-5D41-BBDE-912336F0DF15}"/>
              </a:ext>
            </a:extLst>
          </p:cNvPr>
          <p:cNvSpPr>
            <a:spLocks noGrp="1"/>
          </p:cNvSpPr>
          <p:nvPr>
            <p:ph type="body" sz="quarter" idx="15"/>
          </p:nvPr>
        </p:nvSpPr>
        <p:spPr>
          <a:xfrm>
            <a:off x="658813" y="2290763"/>
            <a:ext cx="7777162" cy="3479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68179582"/>
      </p:ext>
    </p:extLst>
  </p:cSld>
  <p:clrMapOvr>
    <a:masterClrMapping/>
  </p:clrMapOvr>
  <p:extLst>
    <p:ext uri="{DCECCB84-F9BA-43D5-87BE-67443E8EF086}">
      <p15:sldGuideLst xmlns:p15="http://schemas.microsoft.com/office/powerpoint/2012/main">
        <p15:guide id="1" pos="531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arter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0" y="0"/>
            <a:ext cx="3049200" cy="6858000"/>
          </a:xfrm>
        </p:spPr>
        <p:txBody>
          <a:bodyPr/>
          <a:lstStyle/>
          <a:p>
            <a:endParaRPr lang="en-US" dirty="0"/>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Quarter Picture Left</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a:xfrm>
            <a:off x="3719513" y="1169797"/>
            <a:ext cx="7777162" cy="1057719"/>
          </a:xfrm>
        </p:spPr>
        <p:txBody>
          <a:bodyPr/>
          <a:lstStyle/>
          <a:p>
            <a:r>
              <a:rPr lang="en-GB" dirty="0"/>
              <a:t>Click to edit Master title style</a:t>
            </a:r>
            <a:endParaRPr lang="en-US" dirty="0"/>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3721982" y="6337427"/>
            <a:ext cx="5998090" cy="228600"/>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6" name="Text Placeholder 5">
            <a:extLst>
              <a:ext uri="{FF2B5EF4-FFF2-40B4-BE49-F238E27FC236}">
                <a16:creationId xmlns:a16="http://schemas.microsoft.com/office/drawing/2014/main" id="{81FFD5BC-8FC8-5D41-BBDE-912336F0DF15}"/>
              </a:ext>
            </a:extLst>
          </p:cNvPr>
          <p:cNvSpPr>
            <a:spLocks noGrp="1"/>
          </p:cNvSpPr>
          <p:nvPr>
            <p:ph type="body" sz="quarter" idx="15"/>
          </p:nvPr>
        </p:nvSpPr>
        <p:spPr>
          <a:xfrm>
            <a:off x="3719512" y="2290763"/>
            <a:ext cx="7777162" cy="3479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27036582"/>
      </p:ext>
    </p:extLst>
  </p:cSld>
  <p:clrMapOvr>
    <a:masterClrMapping/>
  </p:clrMapOvr>
  <p:extLst>
    <p:ext uri="{DCECCB84-F9BA-43D5-87BE-67443E8EF086}">
      <p15:sldGuideLst xmlns:p15="http://schemas.microsoft.com/office/powerpoint/2012/main">
        <p15:guide id="1" pos="234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ird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8127601" y="0"/>
            <a:ext cx="4064399" cy="6858000"/>
          </a:xfrm>
        </p:spPr>
        <p:txBody>
          <a:bodyPr/>
          <a:lstStyle/>
          <a:p>
            <a:endParaRPr lang="en-US" dirty="0"/>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Third Picture right</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a:xfrm>
            <a:off x="658814" y="1169797"/>
            <a:ext cx="6732586" cy="1057719"/>
          </a:xfrm>
        </p:spPr>
        <p:txBody>
          <a:bodyPr/>
          <a:lstStyle/>
          <a:p>
            <a:r>
              <a:rPr lang="en-GB" dirty="0"/>
              <a:t>Click to edit Master title style</a:t>
            </a:r>
            <a:endParaRPr lang="en-US" dirty="0"/>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658814" y="6337427"/>
            <a:ext cx="6769100" cy="228600"/>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6" name="Text Placeholder 5">
            <a:extLst>
              <a:ext uri="{FF2B5EF4-FFF2-40B4-BE49-F238E27FC236}">
                <a16:creationId xmlns:a16="http://schemas.microsoft.com/office/drawing/2014/main" id="{81FFD5BC-8FC8-5D41-BBDE-912336F0DF15}"/>
              </a:ext>
            </a:extLst>
          </p:cNvPr>
          <p:cNvSpPr>
            <a:spLocks noGrp="1"/>
          </p:cNvSpPr>
          <p:nvPr>
            <p:ph type="body" sz="quarter" idx="15"/>
          </p:nvPr>
        </p:nvSpPr>
        <p:spPr>
          <a:xfrm>
            <a:off x="658813" y="2290763"/>
            <a:ext cx="6732586" cy="3479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7619592"/>
      </p:ext>
    </p:extLst>
  </p:cSld>
  <p:clrMapOvr>
    <a:masterClrMapping/>
  </p:clrMapOvr>
  <p:extLst>
    <p:ext uri="{DCECCB84-F9BA-43D5-87BE-67443E8EF086}">
      <p15:sldGuideLst xmlns:p15="http://schemas.microsoft.com/office/powerpoint/2012/main">
        <p15:guide id="1" pos="467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ird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0" y="0"/>
            <a:ext cx="4064399" cy="6858000"/>
          </a:xfrm>
        </p:spPr>
        <p:txBody>
          <a:bodyPr/>
          <a:lstStyle/>
          <a:p>
            <a:endParaRPr lang="en-US" dirty="0"/>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Third Picture Left</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a:xfrm>
            <a:off x="4764089" y="1169797"/>
            <a:ext cx="6732586" cy="1057719"/>
          </a:xfrm>
        </p:spPr>
        <p:txBody>
          <a:bodyPr/>
          <a:lstStyle/>
          <a:p>
            <a:r>
              <a:rPr lang="en-GB" dirty="0"/>
              <a:t>Click to edit Master title style</a:t>
            </a:r>
            <a:endParaRPr lang="en-US" dirty="0"/>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4764088" y="6337427"/>
            <a:ext cx="4955984" cy="228600"/>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6" name="Text Placeholder 5">
            <a:extLst>
              <a:ext uri="{FF2B5EF4-FFF2-40B4-BE49-F238E27FC236}">
                <a16:creationId xmlns:a16="http://schemas.microsoft.com/office/drawing/2014/main" id="{81FFD5BC-8FC8-5D41-BBDE-912336F0DF15}"/>
              </a:ext>
            </a:extLst>
          </p:cNvPr>
          <p:cNvSpPr>
            <a:spLocks noGrp="1"/>
          </p:cNvSpPr>
          <p:nvPr>
            <p:ph type="body" sz="quarter" idx="15"/>
          </p:nvPr>
        </p:nvSpPr>
        <p:spPr>
          <a:xfrm>
            <a:off x="4764088" y="2290763"/>
            <a:ext cx="6732586" cy="3479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88231368"/>
      </p:ext>
    </p:extLst>
  </p:cSld>
  <p:clrMapOvr>
    <a:masterClrMapping/>
  </p:clrMapOvr>
  <p:extLst>
    <p:ext uri="{DCECCB84-F9BA-43D5-87BE-67443E8EF086}">
      <p15:sldGuideLst xmlns:p15="http://schemas.microsoft.com/office/powerpoint/2012/main">
        <p15:guide id="1" pos="300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ird picture 2 column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0" y="0"/>
            <a:ext cx="4064399" cy="6858000"/>
          </a:xfrm>
        </p:spPr>
        <p:txBody>
          <a:bodyPr/>
          <a:lstStyle/>
          <a:p>
            <a:endParaRPr lang="en-US" dirty="0"/>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Third Picture Left 2 columns</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a:xfrm>
            <a:off x="4764089" y="1169797"/>
            <a:ext cx="6732586" cy="1057719"/>
          </a:xfrm>
        </p:spPr>
        <p:txBody>
          <a:bodyPr/>
          <a:lstStyle/>
          <a:p>
            <a:r>
              <a:rPr lang="en-GB" dirty="0"/>
              <a:t>Click to edit Master title style</a:t>
            </a:r>
            <a:endParaRPr lang="en-US" dirty="0"/>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4764088" y="6337427"/>
            <a:ext cx="4955984" cy="228600"/>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6" name="Text Placeholder 5">
            <a:extLst>
              <a:ext uri="{FF2B5EF4-FFF2-40B4-BE49-F238E27FC236}">
                <a16:creationId xmlns:a16="http://schemas.microsoft.com/office/drawing/2014/main" id="{81FFD5BC-8FC8-5D41-BBDE-912336F0DF15}"/>
              </a:ext>
            </a:extLst>
          </p:cNvPr>
          <p:cNvSpPr>
            <a:spLocks noGrp="1"/>
          </p:cNvSpPr>
          <p:nvPr>
            <p:ph type="body" sz="quarter" idx="15"/>
          </p:nvPr>
        </p:nvSpPr>
        <p:spPr>
          <a:xfrm>
            <a:off x="4764088" y="2290763"/>
            <a:ext cx="3264344" cy="347980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Text Placeholder 5">
            <a:extLst>
              <a:ext uri="{FF2B5EF4-FFF2-40B4-BE49-F238E27FC236}">
                <a16:creationId xmlns:a16="http://schemas.microsoft.com/office/drawing/2014/main" id="{A7F7B5A8-0774-0E4B-BDC3-D28C859CC085}"/>
              </a:ext>
            </a:extLst>
          </p:cNvPr>
          <p:cNvSpPr>
            <a:spLocks noGrp="1"/>
          </p:cNvSpPr>
          <p:nvPr>
            <p:ph type="body" sz="quarter" idx="16"/>
          </p:nvPr>
        </p:nvSpPr>
        <p:spPr>
          <a:xfrm>
            <a:off x="8238808" y="2290763"/>
            <a:ext cx="3264344" cy="347980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84056870"/>
      </p:ext>
    </p:extLst>
  </p:cSld>
  <p:clrMapOvr>
    <a:masterClrMapping/>
  </p:clrMapOvr>
  <p:extLst>
    <p:ext uri="{DCECCB84-F9BA-43D5-87BE-67443E8EF086}">
      <p15:sldGuideLst xmlns:p15="http://schemas.microsoft.com/office/powerpoint/2012/main">
        <p15:guide id="1" pos="300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ird picture right 2 column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4F91C5-4FFC-FC42-89A0-83DF742CC55B}"/>
              </a:ext>
            </a:extLst>
          </p:cNvPr>
          <p:cNvSpPr>
            <a:spLocks noGrp="1"/>
          </p:cNvSpPr>
          <p:nvPr>
            <p:ph type="pic" sz="quarter" idx="12"/>
          </p:nvPr>
        </p:nvSpPr>
        <p:spPr>
          <a:xfrm>
            <a:off x="8127601" y="0"/>
            <a:ext cx="4064399" cy="6858000"/>
          </a:xfrm>
        </p:spPr>
        <p:txBody>
          <a:bodyPr/>
          <a:lstStyle/>
          <a:p>
            <a:endParaRPr lang="en-US" dirty="0"/>
          </a:p>
        </p:txBody>
      </p:sp>
      <p:sp>
        <p:nvSpPr>
          <p:cNvPr id="4" name="Vertical Text Placeholder 3">
            <a:extLst>
              <a:ext uri="{FF2B5EF4-FFF2-40B4-BE49-F238E27FC236}">
                <a16:creationId xmlns:a16="http://schemas.microsoft.com/office/drawing/2014/main" id="{AB6C1C51-8E32-D34C-83C3-244DB6FC87F9}"/>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8" name="TextBox 7">
            <a:extLst>
              <a:ext uri="{FF2B5EF4-FFF2-40B4-BE49-F238E27FC236}">
                <a16:creationId xmlns:a16="http://schemas.microsoft.com/office/drawing/2014/main" id="{AD92C51B-7803-494F-911B-C0ECD9D0410C}"/>
              </a:ext>
            </a:extLst>
          </p:cNvPr>
          <p:cNvSpPr txBox="1"/>
          <p:nvPr userDrawn="1"/>
        </p:nvSpPr>
        <p:spPr>
          <a:xfrm>
            <a:off x="0" y="-555091"/>
            <a:ext cx="4190035" cy="369332"/>
          </a:xfrm>
          <a:prstGeom prst="rect">
            <a:avLst/>
          </a:prstGeom>
          <a:solidFill>
            <a:schemeClr val="accent5"/>
          </a:solidFill>
        </p:spPr>
        <p:txBody>
          <a:bodyPr wrap="square" rtlCol="0">
            <a:spAutoFit/>
          </a:bodyPr>
          <a:lstStyle/>
          <a:p>
            <a:pPr algn="ctr"/>
            <a:r>
              <a:rPr lang="en-US" dirty="0">
                <a:solidFill>
                  <a:schemeClr val="tx2"/>
                </a:solidFill>
              </a:rPr>
              <a:t>Third Picture right 2 columns</a:t>
            </a:r>
          </a:p>
        </p:txBody>
      </p:sp>
      <p:sp>
        <p:nvSpPr>
          <p:cNvPr id="7" name="Title 6">
            <a:extLst>
              <a:ext uri="{FF2B5EF4-FFF2-40B4-BE49-F238E27FC236}">
                <a16:creationId xmlns:a16="http://schemas.microsoft.com/office/drawing/2014/main" id="{B9E9E6DD-D06B-6C47-A60B-5095E3A85408}"/>
              </a:ext>
            </a:extLst>
          </p:cNvPr>
          <p:cNvSpPr>
            <a:spLocks noGrp="1"/>
          </p:cNvSpPr>
          <p:nvPr>
            <p:ph type="title"/>
          </p:nvPr>
        </p:nvSpPr>
        <p:spPr>
          <a:xfrm>
            <a:off x="658814" y="1169797"/>
            <a:ext cx="6732586" cy="1057719"/>
          </a:xfrm>
        </p:spPr>
        <p:txBody>
          <a:bodyPr/>
          <a:lstStyle/>
          <a:p>
            <a:r>
              <a:rPr lang="en-GB" dirty="0"/>
              <a:t>Click to edit Master title style</a:t>
            </a:r>
            <a:endParaRPr lang="en-US" dirty="0"/>
          </a:p>
        </p:txBody>
      </p:sp>
      <p:sp>
        <p:nvSpPr>
          <p:cNvPr id="9" name="Footer Placeholder 8">
            <a:extLst>
              <a:ext uri="{FF2B5EF4-FFF2-40B4-BE49-F238E27FC236}">
                <a16:creationId xmlns:a16="http://schemas.microsoft.com/office/drawing/2014/main" id="{5E57EA5E-BD7E-2447-9125-1E781F73C1E7}"/>
              </a:ext>
            </a:extLst>
          </p:cNvPr>
          <p:cNvSpPr>
            <a:spLocks noGrp="1"/>
          </p:cNvSpPr>
          <p:nvPr>
            <p:ph type="ftr" sz="quarter" idx="13"/>
          </p:nvPr>
        </p:nvSpPr>
        <p:spPr>
          <a:xfrm>
            <a:off x="658813" y="6337427"/>
            <a:ext cx="6739064" cy="228600"/>
          </a:xfrm>
        </p:spPr>
        <p:txBody>
          <a:bodyPr/>
          <a:lstStyle/>
          <a:p>
            <a:endParaRPr lang="en-US" dirty="0"/>
          </a:p>
        </p:txBody>
      </p:sp>
      <p:sp>
        <p:nvSpPr>
          <p:cNvPr id="11" name="Slide Number Placeholder 10">
            <a:extLst>
              <a:ext uri="{FF2B5EF4-FFF2-40B4-BE49-F238E27FC236}">
                <a16:creationId xmlns:a16="http://schemas.microsoft.com/office/drawing/2014/main" id="{A62C7D03-689D-C446-9ED6-F7FB8F988C89}"/>
              </a:ext>
            </a:extLst>
          </p:cNvPr>
          <p:cNvSpPr>
            <a:spLocks noGrp="1"/>
          </p:cNvSpPr>
          <p:nvPr>
            <p:ph type="sldNum" sz="quarter" idx="14"/>
          </p:nvPr>
        </p:nvSpPr>
        <p:spPr/>
        <p:txBody>
          <a:bodyPr/>
          <a:lstStyle/>
          <a:p>
            <a:fld id="{54F6A085-17C3-0541-97A8-BA3A68F3D8F7}" type="slidenum">
              <a:rPr lang="en-US" smtClean="0"/>
              <a:pPr/>
              <a:t>‹#›</a:t>
            </a:fld>
            <a:endParaRPr lang="en-US"/>
          </a:p>
        </p:txBody>
      </p:sp>
      <p:sp>
        <p:nvSpPr>
          <p:cNvPr id="6" name="Text Placeholder 5">
            <a:extLst>
              <a:ext uri="{FF2B5EF4-FFF2-40B4-BE49-F238E27FC236}">
                <a16:creationId xmlns:a16="http://schemas.microsoft.com/office/drawing/2014/main" id="{81FFD5BC-8FC8-5D41-BBDE-912336F0DF15}"/>
              </a:ext>
            </a:extLst>
          </p:cNvPr>
          <p:cNvSpPr>
            <a:spLocks noGrp="1"/>
          </p:cNvSpPr>
          <p:nvPr>
            <p:ph type="body" sz="quarter" idx="15"/>
          </p:nvPr>
        </p:nvSpPr>
        <p:spPr>
          <a:xfrm>
            <a:off x="658813" y="2290763"/>
            <a:ext cx="3264344" cy="347980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Text Placeholder 5">
            <a:extLst>
              <a:ext uri="{FF2B5EF4-FFF2-40B4-BE49-F238E27FC236}">
                <a16:creationId xmlns:a16="http://schemas.microsoft.com/office/drawing/2014/main" id="{A7F7B5A8-0774-0E4B-BDC3-D28C859CC085}"/>
              </a:ext>
            </a:extLst>
          </p:cNvPr>
          <p:cNvSpPr>
            <a:spLocks noGrp="1"/>
          </p:cNvSpPr>
          <p:nvPr>
            <p:ph type="body" sz="quarter" idx="16"/>
          </p:nvPr>
        </p:nvSpPr>
        <p:spPr>
          <a:xfrm>
            <a:off x="4133533" y="2290763"/>
            <a:ext cx="3264344" cy="347980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511853705"/>
      </p:ext>
    </p:extLst>
  </p:cSld>
  <p:clrMapOvr>
    <a:masterClrMapping/>
  </p:clrMapOvr>
  <p:extLst>
    <p:ext uri="{DCECCB84-F9BA-43D5-87BE-67443E8EF086}">
      <p15:sldGuideLst xmlns:p15="http://schemas.microsoft.com/office/powerpoint/2012/main">
        <p15:guide id="1" pos="300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width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9301" y="648000"/>
            <a:ext cx="10874374" cy="512463"/>
          </a:xfrm>
        </p:spPr>
        <p:txBody>
          <a:bodyPr lIns="0" anchor="t" anchorCtr="0">
            <a:normAutofit/>
          </a:bodyPr>
          <a:lstStyle>
            <a:lvl1pPr algn="l">
              <a:defRPr sz="3500">
                <a:solidFill>
                  <a:schemeClr val="tx1"/>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6EA14BE0-DA33-0B4B-92E9-5872571F1A87}"/>
              </a:ext>
            </a:extLst>
          </p:cNvPr>
          <p:cNvSpPr>
            <a:spLocks noGrp="1"/>
          </p:cNvSpPr>
          <p:nvPr>
            <p:ph sz="quarter" idx="10"/>
          </p:nvPr>
        </p:nvSpPr>
        <p:spPr>
          <a:xfrm>
            <a:off x="658813" y="1300480"/>
            <a:ext cx="10874374" cy="46522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37E326EF-8F8C-7646-9381-7997F0A201EA}"/>
              </a:ext>
            </a:extLst>
          </p:cNvPr>
          <p:cNvSpPr txBox="1"/>
          <p:nvPr userDrawn="1"/>
        </p:nvSpPr>
        <p:spPr>
          <a:xfrm>
            <a:off x="0" y="-555091"/>
            <a:ext cx="3449256" cy="369332"/>
          </a:xfrm>
          <a:prstGeom prst="rect">
            <a:avLst/>
          </a:prstGeom>
          <a:solidFill>
            <a:schemeClr val="accent5"/>
          </a:solidFill>
        </p:spPr>
        <p:txBody>
          <a:bodyPr wrap="square" rtlCol="0">
            <a:spAutoFit/>
          </a:bodyPr>
          <a:lstStyle/>
          <a:p>
            <a:pPr algn="ctr"/>
            <a:r>
              <a:rPr lang="en-US" dirty="0">
                <a:solidFill>
                  <a:schemeClr val="tx2"/>
                </a:solidFill>
              </a:rPr>
              <a:t>Full Width Slide</a:t>
            </a:r>
          </a:p>
        </p:txBody>
      </p:sp>
      <p:sp>
        <p:nvSpPr>
          <p:cNvPr id="14" name="Vertical Text Placeholder 3">
            <a:extLst>
              <a:ext uri="{FF2B5EF4-FFF2-40B4-BE49-F238E27FC236}">
                <a16:creationId xmlns:a16="http://schemas.microsoft.com/office/drawing/2014/main" id="{57343EE0-3BD9-F144-B6D4-28EAA071F77E}"/>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5" name="Footer Placeholder 4">
            <a:extLst>
              <a:ext uri="{FF2B5EF4-FFF2-40B4-BE49-F238E27FC236}">
                <a16:creationId xmlns:a16="http://schemas.microsoft.com/office/drawing/2014/main" id="{BC6D264A-F675-2A40-A5F9-07425D67E938}"/>
              </a:ext>
            </a:extLst>
          </p:cNvPr>
          <p:cNvSpPr>
            <a:spLocks noGrp="1"/>
          </p:cNvSpPr>
          <p:nvPr>
            <p:ph type="ftr" sz="quarter" idx="12"/>
          </p:nvPr>
        </p:nvSpPr>
        <p:spPr/>
        <p:txBody>
          <a:bodyPr/>
          <a:lstStyle/>
          <a:p>
            <a:endParaRPr lang="en-US" dirty="0"/>
          </a:p>
        </p:txBody>
      </p:sp>
      <p:sp>
        <p:nvSpPr>
          <p:cNvPr id="6" name="Slide Number Placeholder 5">
            <a:extLst>
              <a:ext uri="{FF2B5EF4-FFF2-40B4-BE49-F238E27FC236}">
                <a16:creationId xmlns:a16="http://schemas.microsoft.com/office/drawing/2014/main" id="{FFF5A3FD-7DBD-AE4A-8E08-3131FDECC083}"/>
              </a:ext>
            </a:extLst>
          </p:cNvPr>
          <p:cNvSpPr>
            <a:spLocks noGrp="1"/>
          </p:cNvSpPr>
          <p:nvPr>
            <p:ph type="sldNum" sz="quarter" idx="13"/>
          </p:nvPr>
        </p:nvSpPr>
        <p:spPr/>
        <p:txBody>
          <a:bodyPr/>
          <a:lstStyle/>
          <a:p>
            <a:fld id="{54F6A085-17C3-0541-97A8-BA3A68F3D8F7}" type="slidenum">
              <a:rPr lang="en-US" smtClean="0"/>
              <a:pPr/>
              <a:t>‹#›</a:t>
            </a:fld>
            <a:endParaRPr lang="en-US"/>
          </a:p>
        </p:txBody>
      </p:sp>
    </p:spTree>
    <p:extLst>
      <p:ext uri="{BB962C8B-B14F-4D97-AF65-F5344CB8AC3E}">
        <p14:creationId xmlns:p14="http://schemas.microsoft.com/office/powerpoint/2010/main" val="536270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GRADI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Title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15" name="Title 1">
            <a:extLst>
              <a:ext uri="{FF2B5EF4-FFF2-40B4-BE49-F238E27FC236}">
                <a16:creationId xmlns:a16="http://schemas.microsoft.com/office/drawing/2014/main" id="{A03F03E6-D495-224D-A333-7B1FE58D3D91}"/>
              </a:ext>
            </a:extLst>
          </p:cNvPr>
          <p:cNvSpPr>
            <a:spLocks noGrp="1"/>
          </p:cNvSpPr>
          <p:nvPr>
            <p:ph type="ctrTitle"/>
          </p:nvPr>
        </p:nvSpPr>
        <p:spPr>
          <a:xfrm>
            <a:off x="658813" y="1784530"/>
            <a:ext cx="11021123" cy="2385133"/>
          </a:xfrm>
        </p:spPr>
        <p:txBody>
          <a:bodyPr lIns="0" anchor="t" anchorCtr="0">
            <a:normAutofit/>
          </a:bodyPr>
          <a:lstStyle>
            <a:lvl1pPr algn="l">
              <a:lnSpc>
                <a:spcPct val="100000"/>
              </a:lnSpc>
              <a:defRPr sz="5000" b="1" baseline="0">
                <a:solidFill>
                  <a:schemeClr val="tx1"/>
                </a:solidFill>
              </a:defRPr>
            </a:lvl1pPr>
          </a:lstStyle>
          <a:p>
            <a:r>
              <a:rPr lang="en-US" dirty="0"/>
              <a:t>Click to edit Master title style</a:t>
            </a:r>
          </a:p>
        </p:txBody>
      </p:sp>
      <p:sp>
        <p:nvSpPr>
          <p:cNvPr id="17" name="Subtitle 2">
            <a:extLst>
              <a:ext uri="{FF2B5EF4-FFF2-40B4-BE49-F238E27FC236}">
                <a16:creationId xmlns:a16="http://schemas.microsoft.com/office/drawing/2014/main" id="{822FD8F7-1E33-764D-8EEE-CBD55A5FE2E1}"/>
              </a:ext>
            </a:extLst>
          </p:cNvPr>
          <p:cNvSpPr>
            <a:spLocks noGrp="1"/>
          </p:cNvSpPr>
          <p:nvPr>
            <p:ph type="subTitle" idx="1" hasCustomPrompt="1"/>
          </p:nvPr>
        </p:nvSpPr>
        <p:spPr>
          <a:xfrm>
            <a:off x="658813" y="4298325"/>
            <a:ext cx="8116905" cy="603917"/>
          </a:xfrm>
        </p:spPr>
        <p:txBody>
          <a:bodyPr lIns="0" anchor="b"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8" name="Text Placeholder 11">
            <a:extLst>
              <a:ext uri="{FF2B5EF4-FFF2-40B4-BE49-F238E27FC236}">
                <a16:creationId xmlns:a16="http://schemas.microsoft.com/office/drawing/2014/main" id="{B6D8E19F-ACB4-3F49-AAF7-038FC27F61E4}"/>
              </a:ext>
            </a:extLst>
          </p:cNvPr>
          <p:cNvSpPr>
            <a:spLocks noGrp="1"/>
          </p:cNvSpPr>
          <p:nvPr>
            <p:ph type="body" sz="quarter" idx="10" hasCustomPrompt="1"/>
          </p:nvPr>
        </p:nvSpPr>
        <p:spPr>
          <a:xfrm>
            <a:off x="658813" y="5984334"/>
            <a:ext cx="8116905" cy="550524"/>
          </a:xfrm>
        </p:spPr>
        <p:txBody>
          <a:bodyPr lIns="0" bIns="0" anchor="b" anchorCtr="0">
            <a:normAutofit/>
          </a:bodyPr>
          <a:lstStyle>
            <a:lvl1pPr marL="0" indent="0">
              <a:buNone/>
              <a:defRPr sz="1400" b="1">
                <a:solidFill>
                  <a:schemeClr val="tx1"/>
                </a:solidFill>
              </a:defRPr>
            </a:lvl1pPr>
          </a:lstStyle>
          <a:p>
            <a:pPr lvl="0"/>
            <a:r>
              <a:rPr lang="en-US" dirty="0"/>
              <a:t>Date</a:t>
            </a:r>
          </a:p>
        </p:txBody>
      </p:sp>
      <p:sp>
        <p:nvSpPr>
          <p:cNvPr id="19" name="Text Placeholder 13">
            <a:extLst>
              <a:ext uri="{FF2B5EF4-FFF2-40B4-BE49-F238E27FC236}">
                <a16:creationId xmlns:a16="http://schemas.microsoft.com/office/drawing/2014/main" id="{8F4AC05F-3642-4A42-B792-DF6AAD3B9E36}"/>
              </a:ext>
            </a:extLst>
          </p:cNvPr>
          <p:cNvSpPr>
            <a:spLocks noGrp="1"/>
          </p:cNvSpPr>
          <p:nvPr>
            <p:ph type="body" sz="quarter" idx="11" hasCustomPrompt="1"/>
          </p:nvPr>
        </p:nvSpPr>
        <p:spPr>
          <a:xfrm>
            <a:off x="658813" y="4867590"/>
            <a:ext cx="8116905" cy="844550"/>
          </a:xfrm>
        </p:spPr>
        <p:txBody>
          <a:bodyPr lIns="0">
            <a:normAutofit/>
          </a:bodyPr>
          <a:lstStyle>
            <a:lvl1pPr marL="0" indent="0">
              <a:buNone/>
              <a:defRPr sz="1800" b="1">
                <a:solidFill>
                  <a:schemeClr val="tx1"/>
                </a:solidFill>
              </a:defRPr>
            </a:lvl1pPr>
          </a:lstStyle>
          <a:p>
            <a:pPr lvl="0"/>
            <a:r>
              <a:rPr lang="en-US" dirty="0"/>
              <a:t>Job Title</a:t>
            </a:r>
          </a:p>
        </p:txBody>
      </p:sp>
      <p:pic>
        <p:nvPicPr>
          <p:cNvPr id="12" name="Picture 7">
            <a:extLst>
              <a:ext uri="{FF2B5EF4-FFF2-40B4-BE49-F238E27FC236}">
                <a16:creationId xmlns:a16="http://schemas.microsoft.com/office/drawing/2014/main" id="{F21A87A6-ADDA-004F-84F3-33CF4EED7D68}"/>
              </a:ext>
            </a:extLst>
          </p:cNvPr>
          <p:cNvPicPr>
            <a:picLocks noChangeAspect="1"/>
          </p:cNvPicPr>
          <p:nvPr userDrawn="1"/>
        </p:nvPicPr>
        <p:blipFill>
          <a:blip r:embed="rId3"/>
          <a:srcRect/>
          <a:stretch/>
        </p:blipFill>
        <p:spPr>
          <a:xfrm>
            <a:off x="8900876" y="6013904"/>
            <a:ext cx="2779060" cy="475796"/>
          </a:xfrm>
          <a:prstGeom prst="rect">
            <a:avLst/>
          </a:prstGeom>
        </p:spPr>
      </p:pic>
    </p:spTree>
    <p:extLst>
      <p:ext uri="{BB962C8B-B14F-4D97-AF65-F5344CB8AC3E}">
        <p14:creationId xmlns:p14="http://schemas.microsoft.com/office/powerpoint/2010/main" val="63733596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i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9301" y="648000"/>
            <a:ext cx="10874374" cy="512463"/>
          </a:xfrm>
        </p:spPr>
        <p:txBody>
          <a:bodyPr lIns="0" anchor="t" anchorCtr="0">
            <a:normAutofit/>
          </a:bodyPr>
          <a:lstStyle>
            <a:lvl1pPr algn="l">
              <a:defRPr sz="3500">
                <a:solidFill>
                  <a:schemeClr val="tx1"/>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6EA14BE0-DA33-0B4B-92E9-5872571F1A87}"/>
              </a:ext>
            </a:extLst>
          </p:cNvPr>
          <p:cNvSpPr>
            <a:spLocks noGrp="1"/>
          </p:cNvSpPr>
          <p:nvPr>
            <p:ph sz="quarter" idx="10"/>
          </p:nvPr>
        </p:nvSpPr>
        <p:spPr>
          <a:xfrm>
            <a:off x="658813" y="1300480"/>
            <a:ext cx="10874374" cy="35605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37E326EF-8F8C-7646-9381-7997F0A201EA}"/>
              </a:ext>
            </a:extLst>
          </p:cNvPr>
          <p:cNvSpPr txBox="1"/>
          <p:nvPr userDrawn="1"/>
        </p:nvSpPr>
        <p:spPr>
          <a:xfrm>
            <a:off x="0" y="-555091"/>
            <a:ext cx="3449256" cy="369332"/>
          </a:xfrm>
          <a:prstGeom prst="rect">
            <a:avLst/>
          </a:prstGeom>
          <a:solidFill>
            <a:schemeClr val="accent5"/>
          </a:solidFill>
        </p:spPr>
        <p:txBody>
          <a:bodyPr wrap="square" rtlCol="0">
            <a:spAutoFit/>
          </a:bodyPr>
          <a:lstStyle/>
          <a:p>
            <a:pPr algn="ctr"/>
            <a:r>
              <a:rPr lang="en-US" dirty="0">
                <a:solidFill>
                  <a:schemeClr val="tx2"/>
                </a:solidFill>
              </a:rPr>
              <a:t>Client Slide</a:t>
            </a:r>
          </a:p>
        </p:txBody>
      </p:sp>
      <p:sp>
        <p:nvSpPr>
          <p:cNvPr id="14" name="Vertical Text Placeholder 3">
            <a:extLst>
              <a:ext uri="{FF2B5EF4-FFF2-40B4-BE49-F238E27FC236}">
                <a16:creationId xmlns:a16="http://schemas.microsoft.com/office/drawing/2014/main" id="{57343EE0-3BD9-F144-B6D4-28EAA071F77E}"/>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5" name="Footer Placeholder 4">
            <a:extLst>
              <a:ext uri="{FF2B5EF4-FFF2-40B4-BE49-F238E27FC236}">
                <a16:creationId xmlns:a16="http://schemas.microsoft.com/office/drawing/2014/main" id="{BC6D264A-F675-2A40-A5F9-07425D67E938}"/>
              </a:ext>
            </a:extLst>
          </p:cNvPr>
          <p:cNvSpPr>
            <a:spLocks noGrp="1"/>
          </p:cNvSpPr>
          <p:nvPr>
            <p:ph type="ftr" sz="quarter" idx="12"/>
          </p:nvPr>
        </p:nvSpPr>
        <p:spPr/>
        <p:txBody>
          <a:bodyPr/>
          <a:lstStyle/>
          <a:p>
            <a:endParaRPr lang="en-US" dirty="0"/>
          </a:p>
        </p:txBody>
      </p:sp>
      <p:sp>
        <p:nvSpPr>
          <p:cNvPr id="6" name="Slide Number Placeholder 5">
            <a:extLst>
              <a:ext uri="{FF2B5EF4-FFF2-40B4-BE49-F238E27FC236}">
                <a16:creationId xmlns:a16="http://schemas.microsoft.com/office/drawing/2014/main" id="{FFF5A3FD-7DBD-AE4A-8E08-3131FDECC083}"/>
              </a:ext>
            </a:extLst>
          </p:cNvPr>
          <p:cNvSpPr>
            <a:spLocks noGrp="1"/>
          </p:cNvSpPr>
          <p:nvPr>
            <p:ph type="sldNum" sz="quarter" idx="13"/>
          </p:nvPr>
        </p:nvSpPr>
        <p:spPr/>
        <p:txBody>
          <a:bodyPr/>
          <a:lstStyle/>
          <a:p>
            <a:fld id="{54F6A085-17C3-0541-97A8-BA3A68F3D8F7}" type="slidenum">
              <a:rPr lang="en-US" smtClean="0"/>
              <a:pPr/>
              <a:t>‹#›</a:t>
            </a:fld>
            <a:endParaRPr lang="en-US"/>
          </a:p>
        </p:txBody>
      </p:sp>
      <p:sp>
        <p:nvSpPr>
          <p:cNvPr id="16" name="Picture Placeholder 4">
            <a:extLst>
              <a:ext uri="{FF2B5EF4-FFF2-40B4-BE49-F238E27FC236}">
                <a16:creationId xmlns:a16="http://schemas.microsoft.com/office/drawing/2014/main" id="{8160CC30-AABF-1345-BC05-8AB3B43F8398}"/>
              </a:ext>
            </a:extLst>
          </p:cNvPr>
          <p:cNvSpPr>
            <a:spLocks noGrp="1"/>
          </p:cNvSpPr>
          <p:nvPr>
            <p:ph type="pic" sz="quarter" idx="14" hasCustomPrompt="1"/>
          </p:nvPr>
        </p:nvSpPr>
        <p:spPr>
          <a:xfrm>
            <a:off x="658813" y="5221556"/>
            <a:ext cx="1789936" cy="914019"/>
          </a:xfrm>
        </p:spPr>
        <p:txBody>
          <a:bodyPr anchor="ctr" anchorCtr="0">
            <a:normAutofit/>
          </a:bodyPr>
          <a:lstStyle>
            <a:lvl1pPr marL="0" indent="0" algn="ctr">
              <a:buNone/>
              <a:defRPr sz="1200"/>
            </a:lvl1pPr>
          </a:lstStyle>
          <a:p>
            <a:r>
              <a:rPr lang="en-US" dirty="0"/>
              <a:t>Client logo</a:t>
            </a:r>
          </a:p>
        </p:txBody>
      </p:sp>
      <p:sp>
        <p:nvSpPr>
          <p:cNvPr id="17" name="Picture Placeholder 4">
            <a:extLst>
              <a:ext uri="{FF2B5EF4-FFF2-40B4-BE49-F238E27FC236}">
                <a16:creationId xmlns:a16="http://schemas.microsoft.com/office/drawing/2014/main" id="{7AD2D28A-5AD0-D843-BB70-A0B67CA95401}"/>
              </a:ext>
            </a:extLst>
          </p:cNvPr>
          <p:cNvSpPr>
            <a:spLocks noGrp="1"/>
          </p:cNvSpPr>
          <p:nvPr>
            <p:ph type="pic" sz="quarter" idx="15" hasCustomPrompt="1"/>
          </p:nvPr>
        </p:nvSpPr>
        <p:spPr>
          <a:xfrm>
            <a:off x="2958497" y="5232449"/>
            <a:ext cx="1789936" cy="914019"/>
          </a:xfrm>
        </p:spPr>
        <p:txBody>
          <a:bodyPr anchor="ctr" anchorCtr="0">
            <a:normAutofit/>
          </a:bodyPr>
          <a:lstStyle>
            <a:lvl1pPr marL="0" indent="0" algn="ctr">
              <a:buNone/>
              <a:defRPr sz="1200"/>
            </a:lvl1pPr>
          </a:lstStyle>
          <a:p>
            <a:r>
              <a:rPr lang="en-US" dirty="0"/>
              <a:t>Client logo</a:t>
            </a:r>
          </a:p>
        </p:txBody>
      </p:sp>
      <p:sp>
        <p:nvSpPr>
          <p:cNvPr id="18" name="Picture Placeholder 4">
            <a:extLst>
              <a:ext uri="{FF2B5EF4-FFF2-40B4-BE49-F238E27FC236}">
                <a16:creationId xmlns:a16="http://schemas.microsoft.com/office/drawing/2014/main" id="{06F4494E-55AA-6F4B-A813-02F9B03B710B}"/>
              </a:ext>
            </a:extLst>
          </p:cNvPr>
          <p:cNvSpPr>
            <a:spLocks noGrp="1"/>
          </p:cNvSpPr>
          <p:nvPr>
            <p:ph type="pic" sz="quarter" idx="16" hasCustomPrompt="1"/>
          </p:nvPr>
        </p:nvSpPr>
        <p:spPr>
          <a:xfrm>
            <a:off x="5258181" y="5221556"/>
            <a:ext cx="1789936" cy="914019"/>
          </a:xfrm>
        </p:spPr>
        <p:txBody>
          <a:bodyPr anchor="ctr" anchorCtr="0">
            <a:normAutofit/>
          </a:bodyPr>
          <a:lstStyle>
            <a:lvl1pPr marL="0" indent="0" algn="ctr">
              <a:buNone/>
              <a:defRPr sz="1200"/>
            </a:lvl1pPr>
          </a:lstStyle>
          <a:p>
            <a:r>
              <a:rPr lang="en-US" dirty="0"/>
              <a:t>Client logo</a:t>
            </a:r>
          </a:p>
        </p:txBody>
      </p:sp>
      <p:sp>
        <p:nvSpPr>
          <p:cNvPr id="19" name="Picture Placeholder 4">
            <a:extLst>
              <a:ext uri="{FF2B5EF4-FFF2-40B4-BE49-F238E27FC236}">
                <a16:creationId xmlns:a16="http://schemas.microsoft.com/office/drawing/2014/main" id="{51EEDCFA-C5F6-4F4D-8710-BFDCCA66DA61}"/>
              </a:ext>
            </a:extLst>
          </p:cNvPr>
          <p:cNvSpPr>
            <a:spLocks noGrp="1"/>
          </p:cNvSpPr>
          <p:nvPr>
            <p:ph type="pic" sz="quarter" idx="17" hasCustomPrompt="1"/>
          </p:nvPr>
        </p:nvSpPr>
        <p:spPr>
          <a:xfrm>
            <a:off x="7557866" y="5232449"/>
            <a:ext cx="1789936" cy="914019"/>
          </a:xfrm>
        </p:spPr>
        <p:txBody>
          <a:bodyPr anchor="ctr" anchorCtr="0">
            <a:normAutofit/>
          </a:bodyPr>
          <a:lstStyle>
            <a:lvl1pPr marL="0" indent="0" algn="ctr">
              <a:buNone/>
              <a:defRPr sz="1200"/>
            </a:lvl1pPr>
          </a:lstStyle>
          <a:p>
            <a:r>
              <a:rPr lang="en-US" dirty="0"/>
              <a:t>Client logo</a:t>
            </a:r>
          </a:p>
        </p:txBody>
      </p:sp>
      <p:sp>
        <p:nvSpPr>
          <p:cNvPr id="20" name="TextBox 19">
            <a:extLst>
              <a:ext uri="{FF2B5EF4-FFF2-40B4-BE49-F238E27FC236}">
                <a16:creationId xmlns:a16="http://schemas.microsoft.com/office/drawing/2014/main" id="{18EDB592-426D-EC4C-84CA-7B3DD96C1F8A}"/>
              </a:ext>
            </a:extLst>
          </p:cNvPr>
          <p:cNvSpPr txBox="1"/>
          <p:nvPr userDrawn="1"/>
        </p:nvSpPr>
        <p:spPr>
          <a:xfrm>
            <a:off x="-1990846" y="3727048"/>
            <a:ext cx="1864620" cy="2246769"/>
          </a:xfrm>
          <a:prstGeom prst="rect">
            <a:avLst/>
          </a:prstGeom>
          <a:solidFill>
            <a:schemeClr val="accent4"/>
          </a:solidFill>
        </p:spPr>
        <p:txBody>
          <a:bodyPr wrap="square" rtlCol="0">
            <a:spAutoFit/>
          </a:bodyPr>
          <a:lstStyle/>
          <a:p>
            <a:pPr algn="ctr"/>
            <a:r>
              <a:rPr lang="en-US" sz="1400" b="1" dirty="0">
                <a:solidFill>
                  <a:schemeClr val="tx2"/>
                </a:solidFill>
              </a:rPr>
              <a:t>Client logos </a:t>
            </a:r>
          </a:p>
          <a:p>
            <a:pPr algn="ctr"/>
            <a:endParaRPr lang="en-US" sz="1400" dirty="0">
              <a:solidFill>
                <a:schemeClr val="tx2"/>
              </a:solidFill>
            </a:endParaRPr>
          </a:p>
          <a:p>
            <a:pPr algn="ctr"/>
            <a:r>
              <a:rPr lang="en-US" sz="1400" dirty="0">
                <a:solidFill>
                  <a:schemeClr val="tx2"/>
                </a:solidFill>
              </a:rPr>
              <a:t>Template for up to 4 logos. Click icon to add picture from file. Use ‘crop’ tool to reformat if client logo is cut off, resize to visually line up with Client Earth logo.</a:t>
            </a:r>
          </a:p>
        </p:txBody>
      </p:sp>
    </p:spTree>
    <p:extLst>
      <p:ext uri="{BB962C8B-B14F-4D97-AF65-F5344CB8AC3E}">
        <p14:creationId xmlns:p14="http://schemas.microsoft.com/office/powerpoint/2010/main" val="1999695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with subtitl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ED780ECF-81DB-FA40-9461-D2D506F45A6A}"/>
              </a:ext>
            </a:extLst>
          </p:cNvPr>
          <p:cNvSpPr>
            <a:spLocks noGrp="1"/>
          </p:cNvSpPr>
          <p:nvPr>
            <p:ph type="body" sz="quarter" idx="10" hasCustomPrompt="1"/>
          </p:nvPr>
        </p:nvSpPr>
        <p:spPr>
          <a:xfrm>
            <a:off x="658812" y="1753359"/>
            <a:ext cx="10874373" cy="657221"/>
          </a:xfrm>
        </p:spPr>
        <p:txBody>
          <a:bodyPr>
            <a:normAutofit/>
          </a:bodyPr>
          <a:lstStyle>
            <a:lvl1pPr marL="0" indent="0">
              <a:buNone/>
              <a:defRPr sz="2100" b="1" spc="-100" baseline="0"/>
            </a:lvl1pPr>
          </a:lstStyle>
          <a:p>
            <a:pPr lvl="0"/>
            <a:r>
              <a:rPr lang="en-US" dirty="0"/>
              <a:t>Sub title area</a:t>
            </a:r>
          </a:p>
        </p:txBody>
      </p:sp>
      <p:sp>
        <p:nvSpPr>
          <p:cNvPr id="10" name="TextBox 9">
            <a:extLst>
              <a:ext uri="{FF2B5EF4-FFF2-40B4-BE49-F238E27FC236}">
                <a16:creationId xmlns:a16="http://schemas.microsoft.com/office/drawing/2014/main" id="{49ACD6BF-3A3D-B142-ACDB-E1ABC68D17BF}"/>
              </a:ext>
            </a:extLst>
          </p:cNvPr>
          <p:cNvSpPr txBox="1"/>
          <p:nvPr userDrawn="1"/>
        </p:nvSpPr>
        <p:spPr>
          <a:xfrm>
            <a:off x="0" y="-555091"/>
            <a:ext cx="3995928" cy="369332"/>
          </a:xfrm>
          <a:prstGeom prst="rect">
            <a:avLst/>
          </a:prstGeom>
          <a:solidFill>
            <a:schemeClr val="accent5"/>
          </a:solidFill>
        </p:spPr>
        <p:txBody>
          <a:bodyPr wrap="square" rtlCol="0">
            <a:spAutoFit/>
          </a:bodyPr>
          <a:lstStyle/>
          <a:p>
            <a:pPr algn="ctr"/>
            <a:r>
              <a:rPr lang="en-US" dirty="0">
                <a:solidFill>
                  <a:schemeClr val="tx2"/>
                </a:solidFill>
              </a:rPr>
              <a:t>Two column with subtitle</a:t>
            </a:r>
          </a:p>
        </p:txBody>
      </p:sp>
      <p:sp>
        <p:nvSpPr>
          <p:cNvPr id="17" name="Vertical Text Placeholder 3">
            <a:extLst>
              <a:ext uri="{FF2B5EF4-FFF2-40B4-BE49-F238E27FC236}">
                <a16:creationId xmlns:a16="http://schemas.microsoft.com/office/drawing/2014/main" id="{A53F917F-8568-F743-92EE-412816F57DB3}"/>
              </a:ext>
            </a:extLst>
          </p:cNvPr>
          <p:cNvSpPr>
            <a:spLocks noGrp="1"/>
          </p:cNvSpPr>
          <p:nvPr>
            <p:ph type="body" orient="vert" sz="quarter" idx="14" hasCustomPrompt="1"/>
          </p:nvPr>
        </p:nvSpPr>
        <p:spPr>
          <a:xfrm>
            <a:off x="11951399" y="353952"/>
            <a:ext cx="147231" cy="6150209"/>
          </a:xfrm>
        </p:spPr>
        <p:txBody>
          <a:bodyPr vert="eaVert" tIns="0" rIns="0" bIns="0" anchor="ctr" anchorCtr="0">
            <a:normAutofit/>
          </a:bodyPr>
          <a:lstStyle>
            <a:lvl1pPr marL="0" indent="0" algn="l">
              <a:buNone/>
              <a:defRPr sz="1000">
                <a:solidFill>
                  <a:schemeClr val="tx2"/>
                </a:solidFill>
              </a:defRPr>
            </a:lvl1pPr>
          </a:lstStyle>
          <a:p>
            <a:r>
              <a:rPr lang="en-US" dirty="0"/>
              <a:t>Source/photo credit are if applicable</a:t>
            </a:r>
          </a:p>
        </p:txBody>
      </p:sp>
      <p:sp>
        <p:nvSpPr>
          <p:cNvPr id="12" name="Title 1">
            <a:extLst>
              <a:ext uri="{FF2B5EF4-FFF2-40B4-BE49-F238E27FC236}">
                <a16:creationId xmlns:a16="http://schemas.microsoft.com/office/drawing/2014/main" id="{B1AD2C95-4EC7-4C4B-9ABB-06B2595BB291}"/>
              </a:ext>
            </a:extLst>
          </p:cNvPr>
          <p:cNvSpPr>
            <a:spLocks noGrp="1"/>
          </p:cNvSpPr>
          <p:nvPr>
            <p:ph type="ctrTitle" hasCustomPrompt="1"/>
          </p:nvPr>
        </p:nvSpPr>
        <p:spPr>
          <a:xfrm>
            <a:off x="659301" y="648000"/>
            <a:ext cx="10874374" cy="1034496"/>
          </a:xfrm>
        </p:spPr>
        <p:txBody>
          <a:bodyPr lIns="0" anchor="t" anchorCtr="0">
            <a:normAutofit/>
          </a:bodyPr>
          <a:lstStyle>
            <a:lvl1pPr algn="l">
              <a:defRPr sz="3500">
                <a:solidFill>
                  <a:schemeClr val="tx1"/>
                </a:solidFill>
              </a:defRPr>
            </a:lvl1pPr>
          </a:lstStyle>
          <a:p>
            <a:r>
              <a:rPr lang="en-US" dirty="0"/>
              <a:t>Click to edit </a:t>
            </a:r>
            <a:br>
              <a:rPr lang="en-US" dirty="0"/>
            </a:br>
            <a:r>
              <a:rPr lang="en-US" dirty="0"/>
              <a:t>Master title style</a:t>
            </a:r>
          </a:p>
        </p:txBody>
      </p:sp>
      <p:sp>
        <p:nvSpPr>
          <p:cNvPr id="15" name="Content Placeholder 3">
            <a:extLst>
              <a:ext uri="{FF2B5EF4-FFF2-40B4-BE49-F238E27FC236}">
                <a16:creationId xmlns:a16="http://schemas.microsoft.com/office/drawing/2014/main" id="{9FEB1B19-5918-3A43-8D13-4F853C2375C9}"/>
              </a:ext>
            </a:extLst>
          </p:cNvPr>
          <p:cNvSpPr>
            <a:spLocks noGrp="1"/>
          </p:cNvSpPr>
          <p:nvPr>
            <p:ph sz="quarter" idx="15"/>
          </p:nvPr>
        </p:nvSpPr>
        <p:spPr>
          <a:xfrm>
            <a:off x="658813" y="2516254"/>
            <a:ext cx="5357939" cy="33084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ABAF60FA-BD8A-A54A-B04B-A938A29504D1}"/>
              </a:ext>
            </a:extLst>
          </p:cNvPr>
          <p:cNvSpPr>
            <a:spLocks noGrp="1"/>
          </p:cNvSpPr>
          <p:nvPr>
            <p:ph sz="quarter" idx="18"/>
          </p:nvPr>
        </p:nvSpPr>
        <p:spPr>
          <a:xfrm>
            <a:off x="6210174" y="2516254"/>
            <a:ext cx="5323011" cy="33084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B662AED1-7BD3-FA4D-A805-EAB126861E5F}"/>
              </a:ext>
            </a:extLst>
          </p:cNvPr>
          <p:cNvSpPr>
            <a:spLocks noGrp="1"/>
          </p:cNvSpPr>
          <p:nvPr>
            <p:ph type="ftr" sz="quarter" idx="19"/>
          </p:nvPr>
        </p:nvSpPr>
        <p:spPr/>
        <p:txBody>
          <a:bodyPr/>
          <a:lstStyle/>
          <a:p>
            <a:endParaRPr lang="en-US" dirty="0"/>
          </a:p>
        </p:txBody>
      </p:sp>
      <p:sp>
        <p:nvSpPr>
          <p:cNvPr id="5" name="Slide Number Placeholder 4">
            <a:extLst>
              <a:ext uri="{FF2B5EF4-FFF2-40B4-BE49-F238E27FC236}">
                <a16:creationId xmlns:a16="http://schemas.microsoft.com/office/drawing/2014/main" id="{E2D5E3D9-ECCF-7C44-AC66-56F0E2340321}"/>
              </a:ext>
            </a:extLst>
          </p:cNvPr>
          <p:cNvSpPr>
            <a:spLocks noGrp="1"/>
          </p:cNvSpPr>
          <p:nvPr>
            <p:ph type="sldNum" sz="quarter" idx="20"/>
          </p:nvPr>
        </p:nvSpPr>
        <p:spPr/>
        <p:txBody>
          <a:bodyPr/>
          <a:lstStyle/>
          <a:p>
            <a:fld id="{54F6A085-17C3-0541-97A8-BA3A68F3D8F7}" type="slidenum">
              <a:rPr lang="en-US" smtClean="0"/>
              <a:pPr/>
              <a:t>‹#›</a:t>
            </a:fld>
            <a:endParaRPr lang="en-US"/>
          </a:p>
        </p:txBody>
      </p:sp>
    </p:spTree>
    <p:extLst>
      <p:ext uri="{BB962C8B-B14F-4D97-AF65-F5344CB8AC3E}">
        <p14:creationId xmlns:p14="http://schemas.microsoft.com/office/powerpoint/2010/main" val="3125176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F46A17-929E-0243-8FD2-8FA2E2FBAE5A}"/>
              </a:ext>
            </a:extLst>
          </p:cNvPr>
          <p:cNvSpPr txBox="1"/>
          <p:nvPr userDrawn="1"/>
        </p:nvSpPr>
        <p:spPr>
          <a:xfrm>
            <a:off x="0" y="-555091"/>
            <a:ext cx="2627453" cy="369332"/>
          </a:xfrm>
          <a:prstGeom prst="rect">
            <a:avLst/>
          </a:prstGeom>
          <a:solidFill>
            <a:schemeClr val="accent5"/>
          </a:solidFill>
        </p:spPr>
        <p:txBody>
          <a:bodyPr wrap="square" rtlCol="0">
            <a:spAutoFit/>
          </a:bodyPr>
          <a:lstStyle/>
          <a:p>
            <a:pPr algn="ctr"/>
            <a:r>
              <a:rPr lang="en-US" dirty="0">
                <a:solidFill>
                  <a:schemeClr val="tx2"/>
                </a:solidFill>
              </a:rPr>
              <a:t>2 column slide</a:t>
            </a:r>
          </a:p>
        </p:txBody>
      </p:sp>
      <p:sp>
        <p:nvSpPr>
          <p:cNvPr id="17" name="Vertical Text Placeholder 3">
            <a:extLst>
              <a:ext uri="{FF2B5EF4-FFF2-40B4-BE49-F238E27FC236}">
                <a16:creationId xmlns:a16="http://schemas.microsoft.com/office/drawing/2014/main" id="{F73BA4DE-4D30-174A-9E7D-D684D13A4BD0}"/>
              </a:ext>
            </a:extLst>
          </p:cNvPr>
          <p:cNvSpPr>
            <a:spLocks noGrp="1"/>
          </p:cNvSpPr>
          <p:nvPr>
            <p:ph type="body" orient="vert" sz="quarter" idx="15" hasCustomPrompt="1"/>
          </p:nvPr>
        </p:nvSpPr>
        <p:spPr>
          <a:xfrm>
            <a:off x="11951399" y="353952"/>
            <a:ext cx="147231" cy="6150209"/>
          </a:xfrm>
        </p:spPr>
        <p:txBody>
          <a:bodyPr vert="eaVert" tIns="0" rIns="0" bIns="0" anchor="ctr" anchorCtr="0">
            <a:normAutofit/>
          </a:bodyPr>
          <a:lstStyle>
            <a:lvl1pPr marL="0" indent="0" algn="l">
              <a:buNone/>
              <a:defRPr sz="1000">
                <a:solidFill>
                  <a:schemeClr val="tx2"/>
                </a:solidFill>
              </a:defRPr>
            </a:lvl1pPr>
          </a:lstStyle>
          <a:p>
            <a:r>
              <a:rPr lang="en-US" dirty="0"/>
              <a:t>Source/photo credit are if applicable</a:t>
            </a:r>
          </a:p>
        </p:txBody>
      </p:sp>
      <p:sp>
        <p:nvSpPr>
          <p:cNvPr id="5" name="Footer Placeholder 4">
            <a:extLst>
              <a:ext uri="{FF2B5EF4-FFF2-40B4-BE49-F238E27FC236}">
                <a16:creationId xmlns:a16="http://schemas.microsoft.com/office/drawing/2014/main" id="{66655EE4-2122-9548-AC06-8F18CEFAF6D5}"/>
              </a:ext>
            </a:extLst>
          </p:cNvPr>
          <p:cNvSpPr>
            <a:spLocks noGrp="1"/>
          </p:cNvSpPr>
          <p:nvPr>
            <p:ph type="ftr" sz="quarter" idx="16"/>
          </p:nvPr>
        </p:nvSpPr>
        <p:spPr/>
        <p:txBody>
          <a:bodyPr/>
          <a:lstStyle/>
          <a:p>
            <a:endParaRPr lang="en-US" dirty="0"/>
          </a:p>
        </p:txBody>
      </p:sp>
      <p:sp>
        <p:nvSpPr>
          <p:cNvPr id="6" name="Slide Number Placeholder 5">
            <a:extLst>
              <a:ext uri="{FF2B5EF4-FFF2-40B4-BE49-F238E27FC236}">
                <a16:creationId xmlns:a16="http://schemas.microsoft.com/office/drawing/2014/main" id="{B79DC294-A507-DD48-99FE-E4144BB5958A}"/>
              </a:ext>
            </a:extLst>
          </p:cNvPr>
          <p:cNvSpPr>
            <a:spLocks noGrp="1"/>
          </p:cNvSpPr>
          <p:nvPr>
            <p:ph type="sldNum" sz="quarter" idx="17"/>
          </p:nvPr>
        </p:nvSpPr>
        <p:spPr/>
        <p:txBody>
          <a:bodyPr/>
          <a:lstStyle/>
          <a:p>
            <a:fld id="{54F6A085-17C3-0541-97A8-BA3A68F3D8F7}" type="slidenum">
              <a:rPr lang="en-US" smtClean="0"/>
              <a:pPr/>
              <a:t>‹#›</a:t>
            </a:fld>
            <a:endParaRPr lang="en-US"/>
          </a:p>
        </p:txBody>
      </p:sp>
      <p:sp>
        <p:nvSpPr>
          <p:cNvPr id="16" name="Title 1">
            <a:extLst>
              <a:ext uri="{FF2B5EF4-FFF2-40B4-BE49-F238E27FC236}">
                <a16:creationId xmlns:a16="http://schemas.microsoft.com/office/drawing/2014/main" id="{DA468633-2CAE-DF45-8E84-746D834CDF2E}"/>
              </a:ext>
            </a:extLst>
          </p:cNvPr>
          <p:cNvSpPr>
            <a:spLocks noGrp="1"/>
          </p:cNvSpPr>
          <p:nvPr>
            <p:ph type="ctrTitle" hasCustomPrompt="1"/>
          </p:nvPr>
        </p:nvSpPr>
        <p:spPr>
          <a:xfrm>
            <a:off x="659301" y="648000"/>
            <a:ext cx="10874374" cy="1034496"/>
          </a:xfrm>
        </p:spPr>
        <p:txBody>
          <a:bodyPr lIns="0" anchor="t" anchorCtr="0">
            <a:normAutofit/>
          </a:bodyPr>
          <a:lstStyle>
            <a:lvl1pPr algn="l">
              <a:defRPr sz="3500">
                <a:solidFill>
                  <a:schemeClr val="tx1"/>
                </a:solidFill>
              </a:defRPr>
            </a:lvl1pPr>
          </a:lstStyle>
          <a:p>
            <a:r>
              <a:rPr lang="en-US" dirty="0"/>
              <a:t>Click to edit </a:t>
            </a:r>
            <a:br>
              <a:rPr lang="en-US" dirty="0"/>
            </a:br>
            <a:r>
              <a:rPr lang="en-US" dirty="0"/>
              <a:t>Master title style</a:t>
            </a:r>
          </a:p>
        </p:txBody>
      </p:sp>
      <p:sp>
        <p:nvSpPr>
          <p:cNvPr id="18" name="Content Placeholder 3">
            <a:extLst>
              <a:ext uri="{FF2B5EF4-FFF2-40B4-BE49-F238E27FC236}">
                <a16:creationId xmlns:a16="http://schemas.microsoft.com/office/drawing/2014/main" id="{A7F843C0-2447-794A-AD4B-A6F5522FA956}"/>
              </a:ext>
            </a:extLst>
          </p:cNvPr>
          <p:cNvSpPr>
            <a:spLocks noGrp="1"/>
          </p:cNvSpPr>
          <p:nvPr>
            <p:ph sz="quarter" idx="10"/>
          </p:nvPr>
        </p:nvSpPr>
        <p:spPr>
          <a:xfrm>
            <a:off x="658813" y="1746504"/>
            <a:ext cx="5357939" cy="40782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3">
            <a:extLst>
              <a:ext uri="{FF2B5EF4-FFF2-40B4-BE49-F238E27FC236}">
                <a16:creationId xmlns:a16="http://schemas.microsoft.com/office/drawing/2014/main" id="{252D9D1B-81E1-AA41-8122-8A030D3B0F8C}"/>
              </a:ext>
            </a:extLst>
          </p:cNvPr>
          <p:cNvSpPr>
            <a:spLocks noGrp="1"/>
          </p:cNvSpPr>
          <p:nvPr>
            <p:ph sz="quarter" idx="18"/>
          </p:nvPr>
        </p:nvSpPr>
        <p:spPr>
          <a:xfrm>
            <a:off x="6210174" y="1746504"/>
            <a:ext cx="5357939" cy="40782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9366529"/>
      </p:ext>
    </p:extLst>
  </p:cSld>
  <p:clrMapOvr>
    <a:masterClrMapping/>
  </p:clrMapOvr>
  <p:extLst>
    <p:ext uri="{DCECCB84-F9BA-43D5-87BE-67443E8EF086}">
      <p15:sldGuideLst xmlns:p15="http://schemas.microsoft.com/office/powerpoint/2012/main">
        <p15:guide id="1" pos="728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lain">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CDE8ABC-F112-BF4C-8DFB-0E98F999E18E}"/>
              </a:ext>
            </a:extLst>
          </p:cNvPr>
          <p:cNvSpPr>
            <a:spLocks noGrp="1"/>
          </p:cNvSpPr>
          <p:nvPr>
            <p:ph type="ctrTitle"/>
          </p:nvPr>
        </p:nvSpPr>
        <p:spPr>
          <a:xfrm>
            <a:off x="0" y="648000"/>
            <a:ext cx="12192000" cy="729370"/>
          </a:xfrm>
        </p:spPr>
        <p:txBody>
          <a:bodyPr lIns="0" anchor="t" anchorCtr="0">
            <a:normAutofit/>
          </a:bodyPr>
          <a:lstStyle>
            <a:lvl1pPr algn="ctr">
              <a:defRPr sz="3500">
                <a:solidFill>
                  <a:schemeClr val="tx1"/>
                </a:solidFill>
              </a:defRPr>
            </a:lvl1pPr>
          </a:lstStyle>
          <a:p>
            <a:r>
              <a:rPr lang="en-US" dirty="0"/>
              <a:t>Click to edit Master title style</a:t>
            </a:r>
          </a:p>
        </p:txBody>
      </p:sp>
      <p:sp>
        <p:nvSpPr>
          <p:cNvPr id="3" name="TextBox 2">
            <a:extLst>
              <a:ext uri="{FF2B5EF4-FFF2-40B4-BE49-F238E27FC236}">
                <a16:creationId xmlns:a16="http://schemas.microsoft.com/office/drawing/2014/main" id="{2C7F40A1-000E-E146-932F-E0E40F22ACEC}"/>
              </a:ext>
            </a:extLst>
          </p:cNvPr>
          <p:cNvSpPr txBox="1"/>
          <p:nvPr userDrawn="1"/>
        </p:nvSpPr>
        <p:spPr>
          <a:xfrm>
            <a:off x="0" y="-555091"/>
            <a:ext cx="3669175" cy="369332"/>
          </a:xfrm>
          <a:prstGeom prst="rect">
            <a:avLst/>
          </a:prstGeom>
          <a:solidFill>
            <a:schemeClr val="accent5"/>
          </a:solidFill>
        </p:spPr>
        <p:txBody>
          <a:bodyPr wrap="square" rtlCol="0">
            <a:spAutoFit/>
          </a:bodyPr>
          <a:lstStyle/>
          <a:p>
            <a:pPr algn="ctr"/>
            <a:r>
              <a:rPr lang="en-US" dirty="0">
                <a:solidFill>
                  <a:schemeClr val="tx2"/>
                </a:solidFill>
              </a:rPr>
              <a:t>Plain for full graphics</a:t>
            </a:r>
          </a:p>
        </p:txBody>
      </p:sp>
      <p:sp>
        <p:nvSpPr>
          <p:cNvPr id="2" name="Footer Placeholder 1">
            <a:extLst>
              <a:ext uri="{FF2B5EF4-FFF2-40B4-BE49-F238E27FC236}">
                <a16:creationId xmlns:a16="http://schemas.microsoft.com/office/drawing/2014/main" id="{2ACFB9E2-7E69-7443-88A2-6E634A1E42EB}"/>
              </a:ext>
            </a:extLst>
          </p:cNvPr>
          <p:cNvSpPr>
            <a:spLocks noGrp="1"/>
          </p:cNvSpPr>
          <p:nvPr>
            <p:ph type="ftr" sz="quarter" idx="10"/>
          </p:nvPr>
        </p:nvSpPr>
        <p:spPr/>
        <p:txBody>
          <a:bodyPr/>
          <a:lstStyle/>
          <a:p>
            <a:endParaRPr lang="en-US" dirty="0"/>
          </a:p>
        </p:txBody>
      </p:sp>
      <p:sp>
        <p:nvSpPr>
          <p:cNvPr id="5" name="Slide Number Placeholder 4">
            <a:extLst>
              <a:ext uri="{FF2B5EF4-FFF2-40B4-BE49-F238E27FC236}">
                <a16:creationId xmlns:a16="http://schemas.microsoft.com/office/drawing/2014/main" id="{BB5B7D2F-5012-574B-9934-3547C665A3A3}"/>
              </a:ext>
            </a:extLst>
          </p:cNvPr>
          <p:cNvSpPr>
            <a:spLocks noGrp="1"/>
          </p:cNvSpPr>
          <p:nvPr>
            <p:ph type="sldNum" sz="quarter" idx="11"/>
          </p:nvPr>
        </p:nvSpPr>
        <p:spPr/>
        <p:txBody>
          <a:bodyPr/>
          <a:lstStyle/>
          <a:p>
            <a:fld id="{54F6A085-17C3-0541-97A8-BA3A68F3D8F7}" type="slidenum">
              <a:rPr lang="en-US" smtClean="0"/>
              <a:pPr/>
              <a:t>‹#›</a:t>
            </a:fld>
            <a:endParaRPr lang="en-US"/>
          </a:p>
        </p:txBody>
      </p:sp>
    </p:spTree>
    <p:extLst>
      <p:ext uri="{BB962C8B-B14F-4D97-AF65-F5344CB8AC3E}">
        <p14:creationId xmlns:p14="http://schemas.microsoft.com/office/powerpoint/2010/main" val="727454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741432"/>
            <a:ext cx="8754575" cy="2083650"/>
          </a:xfrm>
        </p:spPr>
        <p:txBody>
          <a:bodyPr lIns="0" anchor="b" anchorCtr="0">
            <a:normAutofit/>
          </a:bodyPr>
          <a:lstStyle>
            <a:lvl1pPr algn="l">
              <a:defRPr sz="5000">
                <a:solidFill>
                  <a:schemeClr val="tx1"/>
                </a:solidFill>
              </a:defRPr>
            </a:lvl1pPr>
          </a:lstStyle>
          <a:p>
            <a:r>
              <a:rPr lang="en-US" dirty="0"/>
              <a:t>Click to edit Master title style</a:t>
            </a:r>
          </a:p>
        </p:txBody>
      </p:sp>
      <p:sp>
        <p:nvSpPr>
          <p:cNvPr id="7" name="TextBox 6">
            <a:extLst>
              <a:ext uri="{FF2B5EF4-FFF2-40B4-BE49-F238E27FC236}">
                <a16:creationId xmlns:a16="http://schemas.microsoft.com/office/drawing/2014/main" id="{BC62A64C-35CE-D14F-A424-20813D44E7A9}"/>
              </a:ext>
            </a:extLst>
          </p:cNvPr>
          <p:cNvSpPr txBox="1"/>
          <p:nvPr userDrawn="1"/>
        </p:nvSpPr>
        <p:spPr>
          <a:xfrm>
            <a:off x="0" y="-555091"/>
            <a:ext cx="2997843" cy="369332"/>
          </a:xfrm>
          <a:prstGeom prst="rect">
            <a:avLst/>
          </a:prstGeom>
          <a:solidFill>
            <a:schemeClr val="accent4"/>
          </a:solidFill>
        </p:spPr>
        <p:txBody>
          <a:bodyPr wrap="square" rtlCol="0">
            <a:spAutoFit/>
          </a:bodyPr>
          <a:lstStyle/>
          <a:p>
            <a:pPr algn="ctr"/>
            <a:r>
              <a:rPr lang="en-US" dirty="0">
                <a:solidFill>
                  <a:schemeClr val="tx2"/>
                </a:solidFill>
              </a:rPr>
              <a:t>End Slide</a:t>
            </a:r>
          </a:p>
        </p:txBody>
      </p:sp>
      <p:sp>
        <p:nvSpPr>
          <p:cNvPr id="13" name="TextBox 12">
            <a:extLst>
              <a:ext uri="{FF2B5EF4-FFF2-40B4-BE49-F238E27FC236}">
                <a16:creationId xmlns:a16="http://schemas.microsoft.com/office/drawing/2014/main" id="{2822D3BA-70A8-F94A-B457-74D11E4A3F0A}"/>
              </a:ext>
            </a:extLst>
          </p:cNvPr>
          <p:cNvSpPr txBox="1"/>
          <p:nvPr userDrawn="1"/>
        </p:nvSpPr>
        <p:spPr>
          <a:xfrm>
            <a:off x="-1990846" y="0"/>
            <a:ext cx="1864620" cy="3754874"/>
          </a:xfrm>
          <a:prstGeom prst="rect">
            <a:avLst/>
          </a:prstGeom>
          <a:solidFill>
            <a:schemeClr val="accent4"/>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a:p>
            <a:pPr algn="ctr"/>
            <a:endParaRPr lang="en-US" sz="1400" dirty="0">
              <a:solidFill>
                <a:schemeClr val="tx2"/>
              </a:solidFill>
            </a:endParaRPr>
          </a:p>
          <a:p>
            <a:pPr algn="ctr"/>
            <a:r>
              <a:rPr lang="en-US" sz="1400" dirty="0">
                <a:solidFill>
                  <a:schemeClr val="tx2"/>
                </a:solidFill>
              </a:rPr>
              <a:t>Use same image as front slide.</a:t>
            </a:r>
          </a:p>
        </p:txBody>
      </p:sp>
      <p:sp>
        <p:nvSpPr>
          <p:cNvPr id="9" name="Vertical Text Placeholder 3">
            <a:extLst>
              <a:ext uri="{FF2B5EF4-FFF2-40B4-BE49-F238E27FC236}">
                <a16:creationId xmlns:a16="http://schemas.microsoft.com/office/drawing/2014/main" id="{5604A70A-8877-0040-87AD-63DF8ABA6C62}"/>
              </a:ext>
            </a:extLst>
          </p:cNvPr>
          <p:cNvSpPr>
            <a:spLocks noGrp="1"/>
          </p:cNvSpPr>
          <p:nvPr>
            <p:ph type="body" orient="vert" sz="quarter" idx="11"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pic>
        <p:nvPicPr>
          <p:cNvPr id="10" name="Picture 7">
            <a:extLst>
              <a:ext uri="{FF2B5EF4-FFF2-40B4-BE49-F238E27FC236}">
                <a16:creationId xmlns:a16="http://schemas.microsoft.com/office/drawing/2014/main" id="{C67AD5F9-16A0-6448-AA41-F22D07E88FAE}"/>
              </a:ext>
            </a:extLst>
          </p:cNvPr>
          <p:cNvPicPr>
            <a:picLocks noChangeAspect="1"/>
          </p:cNvPicPr>
          <p:nvPr userDrawn="1"/>
        </p:nvPicPr>
        <p:blipFill>
          <a:blip r:embed="rId2"/>
          <a:srcRect/>
          <a:stretch/>
        </p:blipFill>
        <p:spPr>
          <a:xfrm>
            <a:off x="8900876" y="6013904"/>
            <a:ext cx="2779060" cy="475796"/>
          </a:xfrm>
          <a:prstGeom prst="rect">
            <a:avLst/>
          </a:prstGeom>
        </p:spPr>
      </p:pic>
      <p:sp>
        <p:nvSpPr>
          <p:cNvPr id="14" name="Subtitle 2">
            <a:extLst>
              <a:ext uri="{FF2B5EF4-FFF2-40B4-BE49-F238E27FC236}">
                <a16:creationId xmlns:a16="http://schemas.microsoft.com/office/drawing/2014/main" id="{0E6458D8-3E6F-354E-A73E-091CF1ADF422}"/>
              </a:ext>
            </a:extLst>
          </p:cNvPr>
          <p:cNvSpPr>
            <a:spLocks noGrp="1"/>
          </p:cNvSpPr>
          <p:nvPr>
            <p:ph type="subTitle" idx="1" hasCustomPrompt="1"/>
          </p:nvPr>
        </p:nvSpPr>
        <p:spPr>
          <a:xfrm>
            <a:off x="658813" y="4298325"/>
            <a:ext cx="8116905" cy="603917"/>
          </a:xfrm>
        </p:spPr>
        <p:txBody>
          <a:bodyPr lIns="0" anchor="b"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5" name="Text Placeholder 11">
            <a:extLst>
              <a:ext uri="{FF2B5EF4-FFF2-40B4-BE49-F238E27FC236}">
                <a16:creationId xmlns:a16="http://schemas.microsoft.com/office/drawing/2014/main" id="{C7388D84-CBF7-824A-A3D5-780335BCDF1C}"/>
              </a:ext>
            </a:extLst>
          </p:cNvPr>
          <p:cNvSpPr>
            <a:spLocks noGrp="1"/>
          </p:cNvSpPr>
          <p:nvPr>
            <p:ph type="body" sz="quarter" idx="10" hasCustomPrompt="1"/>
          </p:nvPr>
        </p:nvSpPr>
        <p:spPr>
          <a:xfrm>
            <a:off x="658813" y="5436878"/>
            <a:ext cx="8116905" cy="1052822"/>
          </a:xfrm>
        </p:spPr>
        <p:txBody>
          <a:bodyPr lIns="0" bIns="0" anchor="t" anchorCtr="0">
            <a:normAutofit/>
          </a:bodyPr>
          <a:lstStyle>
            <a:lvl1pPr marL="0" indent="0">
              <a:buNone/>
              <a:defRPr sz="1800" b="0">
                <a:solidFill>
                  <a:schemeClr val="tx1"/>
                </a:solidFill>
              </a:defRPr>
            </a:lvl1pPr>
          </a:lstStyle>
          <a:p>
            <a:pPr lvl="0"/>
            <a:r>
              <a:rPr lang="en-US" dirty="0"/>
              <a:t>Details</a:t>
            </a:r>
          </a:p>
        </p:txBody>
      </p:sp>
      <p:sp>
        <p:nvSpPr>
          <p:cNvPr id="16" name="Text Placeholder 13">
            <a:extLst>
              <a:ext uri="{FF2B5EF4-FFF2-40B4-BE49-F238E27FC236}">
                <a16:creationId xmlns:a16="http://schemas.microsoft.com/office/drawing/2014/main" id="{A9193F2F-3584-E045-B526-6E261C4E3885}"/>
              </a:ext>
            </a:extLst>
          </p:cNvPr>
          <p:cNvSpPr>
            <a:spLocks noGrp="1"/>
          </p:cNvSpPr>
          <p:nvPr>
            <p:ph type="body" sz="quarter" idx="12" hasCustomPrompt="1"/>
          </p:nvPr>
        </p:nvSpPr>
        <p:spPr>
          <a:xfrm>
            <a:off x="658813" y="4867590"/>
            <a:ext cx="8116905" cy="550524"/>
          </a:xfrm>
        </p:spPr>
        <p:txBody>
          <a:bodyPr lIns="0">
            <a:normAutofit/>
          </a:bodyPr>
          <a:lstStyle>
            <a:lvl1pPr marL="0" indent="0">
              <a:buNone/>
              <a:defRPr sz="1800" b="1">
                <a:solidFill>
                  <a:schemeClr val="tx1"/>
                </a:solidFill>
              </a:defRPr>
            </a:lvl1pPr>
          </a:lstStyle>
          <a:p>
            <a:pPr lvl="0"/>
            <a:r>
              <a:rPr lang="en-US" dirty="0"/>
              <a:t>Job Title</a:t>
            </a:r>
          </a:p>
        </p:txBody>
      </p:sp>
    </p:spTree>
    <p:extLst>
      <p:ext uri="{BB962C8B-B14F-4D97-AF65-F5344CB8AC3E}">
        <p14:creationId xmlns:p14="http://schemas.microsoft.com/office/powerpoint/2010/main" val="113535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GRADIEN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Title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15" name="Title 1">
            <a:extLst>
              <a:ext uri="{FF2B5EF4-FFF2-40B4-BE49-F238E27FC236}">
                <a16:creationId xmlns:a16="http://schemas.microsoft.com/office/drawing/2014/main" id="{62459FF6-44FA-DB4A-819A-68AAB88E6E29}"/>
              </a:ext>
            </a:extLst>
          </p:cNvPr>
          <p:cNvSpPr>
            <a:spLocks noGrp="1"/>
          </p:cNvSpPr>
          <p:nvPr>
            <p:ph type="ctrTitle"/>
          </p:nvPr>
        </p:nvSpPr>
        <p:spPr>
          <a:xfrm>
            <a:off x="658813" y="1784530"/>
            <a:ext cx="11021123" cy="2385133"/>
          </a:xfrm>
        </p:spPr>
        <p:txBody>
          <a:bodyPr lIns="0" anchor="t" anchorCtr="0">
            <a:normAutofit/>
          </a:bodyPr>
          <a:lstStyle>
            <a:lvl1pPr algn="l">
              <a:lnSpc>
                <a:spcPct val="100000"/>
              </a:lnSpc>
              <a:defRPr sz="5000" b="1" baseline="0">
                <a:solidFill>
                  <a:schemeClr val="tx1"/>
                </a:solidFill>
              </a:defRPr>
            </a:lvl1pPr>
          </a:lstStyle>
          <a:p>
            <a:r>
              <a:rPr lang="en-US" dirty="0"/>
              <a:t>Click to edit Master title style</a:t>
            </a:r>
          </a:p>
        </p:txBody>
      </p:sp>
      <p:sp>
        <p:nvSpPr>
          <p:cNvPr id="17" name="Subtitle 2">
            <a:extLst>
              <a:ext uri="{FF2B5EF4-FFF2-40B4-BE49-F238E27FC236}">
                <a16:creationId xmlns:a16="http://schemas.microsoft.com/office/drawing/2014/main" id="{AB02A1C7-BF74-B34A-909E-109A1E6FC228}"/>
              </a:ext>
            </a:extLst>
          </p:cNvPr>
          <p:cNvSpPr>
            <a:spLocks noGrp="1"/>
          </p:cNvSpPr>
          <p:nvPr>
            <p:ph type="subTitle" idx="1" hasCustomPrompt="1"/>
          </p:nvPr>
        </p:nvSpPr>
        <p:spPr>
          <a:xfrm>
            <a:off x="658813" y="4298325"/>
            <a:ext cx="8116905" cy="603917"/>
          </a:xfrm>
        </p:spPr>
        <p:txBody>
          <a:bodyPr lIns="0" anchor="b"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8" name="Text Placeholder 11">
            <a:extLst>
              <a:ext uri="{FF2B5EF4-FFF2-40B4-BE49-F238E27FC236}">
                <a16:creationId xmlns:a16="http://schemas.microsoft.com/office/drawing/2014/main" id="{71F75CA4-D43E-4543-AAFF-6D51D8D9CA8B}"/>
              </a:ext>
            </a:extLst>
          </p:cNvPr>
          <p:cNvSpPr>
            <a:spLocks noGrp="1"/>
          </p:cNvSpPr>
          <p:nvPr>
            <p:ph type="body" sz="quarter" idx="10" hasCustomPrompt="1"/>
          </p:nvPr>
        </p:nvSpPr>
        <p:spPr>
          <a:xfrm>
            <a:off x="658813" y="5984334"/>
            <a:ext cx="8116905" cy="550524"/>
          </a:xfrm>
        </p:spPr>
        <p:txBody>
          <a:bodyPr lIns="0" bIns="0" anchor="b" anchorCtr="0">
            <a:normAutofit/>
          </a:bodyPr>
          <a:lstStyle>
            <a:lvl1pPr marL="0" indent="0">
              <a:buNone/>
              <a:defRPr sz="1400" b="1">
                <a:solidFill>
                  <a:schemeClr val="tx1"/>
                </a:solidFill>
              </a:defRPr>
            </a:lvl1pPr>
          </a:lstStyle>
          <a:p>
            <a:pPr lvl="0"/>
            <a:r>
              <a:rPr lang="en-US" dirty="0"/>
              <a:t>Date</a:t>
            </a:r>
          </a:p>
        </p:txBody>
      </p:sp>
      <p:sp>
        <p:nvSpPr>
          <p:cNvPr id="19" name="Text Placeholder 13">
            <a:extLst>
              <a:ext uri="{FF2B5EF4-FFF2-40B4-BE49-F238E27FC236}">
                <a16:creationId xmlns:a16="http://schemas.microsoft.com/office/drawing/2014/main" id="{D637B22E-2154-E747-98ED-87CCEA50AC76}"/>
              </a:ext>
            </a:extLst>
          </p:cNvPr>
          <p:cNvSpPr>
            <a:spLocks noGrp="1"/>
          </p:cNvSpPr>
          <p:nvPr>
            <p:ph type="body" sz="quarter" idx="11" hasCustomPrompt="1"/>
          </p:nvPr>
        </p:nvSpPr>
        <p:spPr>
          <a:xfrm>
            <a:off x="658813" y="4867590"/>
            <a:ext cx="8116905" cy="844550"/>
          </a:xfrm>
        </p:spPr>
        <p:txBody>
          <a:bodyPr lIns="0">
            <a:normAutofit/>
          </a:bodyPr>
          <a:lstStyle>
            <a:lvl1pPr marL="0" indent="0">
              <a:buNone/>
              <a:defRPr sz="1800" b="1">
                <a:solidFill>
                  <a:schemeClr val="tx1"/>
                </a:solidFill>
              </a:defRPr>
            </a:lvl1pPr>
          </a:lstStyle>
          <a:p>
            <a:pPr lvl="0"/>
            <a:r>
              <a:rPr lang="en-US" dirty="0"/>
              <a:t>Job Title</a:t>
            </a:r>
          </a:p>
        </p:txBody>
      </p:sp>
      <p:pic>
        <p:nvPicPr>
          <p:cNvPr id="12" name="Picture 7">
            <a:extLst>
              <a:ext uri="{FF2B5EF4-FFF2-40B4-BE49-F238E27FC236}">
                <a16:creationId xmlns:a16="http://schemas.microsoft.com/office/drawing/2014/main" id="{6C0A3A2C-4F5C-8B47-BA12-3384B577F8A9}"/>
              </a:ext>
            </a:extLst>
          </p:cNvPr>
          <p:cNvPicPr>
            <a:picLocks noChangeAspect="1"/>
          </p:cNvPicPr>
          <p:nvPr userDrawn="1"/>
        </p:nvPicPr>
        <p:blipFill>
          <a:blip r:embed="rId3"/>
          <a:srcRect/>
          <a:stretch/>
        </p:blipFill>
        <p:spPr>
          <a:xfrm>
            <a:off x="8900876" y="6013904"/>
            <a:ext cx="2779060" cy="475796"/>
          </a:xfrm>
          <a:prstGeom prst="rect">
            <a:avLst/>
          </a:prstGeom>
        </p:spPr>
      </p:pic>
    </p:spTree>
    <p:extLst>
      <p:ext uri="{BB962C8B-B14F-4D97-AF65-F5344CB8AC3E}">
        <p14:creationId xmlns:p14="http://schemas.microsoft.com/office/powerpoint/2010/main" val="148589546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GRADIENT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Title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15" name="Title 1">
            <a:extLst>
              <a:ext uri="{FF2B5EF4-FFF2-40B4-BE49-F238E27FC236}">
                <a16:creationId xmlns:a16="http://schemas.microsoft.com/office/drawing/2014/main" id="{1937FD5E-295B-5245-BB58-7A000246E785}"/>
              </a:ext>
            </a:extLst>
          </p:cNvPr>
          <p:cNvSpPr>
            <a:spLocks noGrp="1"/>
          </p:cNvSpPr>
          <p:nvPr>
            <p:ph type="ctrTitle"/>
          </p:nvPr>
        </p:nvSpPr>
        <p:spPr>
          <a:xfrm>
            <a:off x="658813" y="1784530"/>
            <a:ext cx="11021123" cy="2385133"/>
          </a:xfrm>
        </p:spPr>
        <p:txBody>
          <a:bodyPr lIns="0" anchor="t" anchorCtr="0">
            <a:normAutofit/>
          </a:bodyPr>
          <a:lstStyle>
            <a:lvl1pPr algn="l">
              <a:lnSpc>
                <a:spcPct val="100000"/>
              </a:lnSpc>
              <a:defRPr sz="5000" b="1" baseline="0">
                <a:solidFill>
                  <a:schemeClr val="tx1"/>
                </a:solidFill>
              </a:defRPr>
            </a:lvl1pPr>
          </a:lstStyle>
          <a:p>
            <a:r>
              <a:rPr lang="en-US" dirty="0"/>
              <a:t>Click to edit Master title style</a:t>
            </a:r>
          </a:p>
        </p:txBody>
      </p:sp>
      <p:sp>
        <p:nvSpPr>
          <p:cNvPr id="17" name="Subtitle 2">
            <a:extLst>
              <a:ext uri="{FF2B5EF4-FFF2-40B4-BE49-F238E27FC236}">
                <a16:creationId xmlns:a16="http://schemas.microsoft.com/office/drawing/2014/main" id="{A9E410FF-2A11-8E4A-A89B-3ACFFCD52DE3}"/>
              </a:ext>
            </a:extLst>
          </p:cNvPr>
          <p:cNvSpPr>
            <a:spLocks noGrp="1"/>
          </p:cNvSpPr>
          <p:nvPr>
            <p:ph type="subTitle" idx="1" hasCustomPrompt="1"/>
          </p:nvPr>
        </p:nvSpPr>
        <p:spPr>
          <a:xfrm>
            <a:off x="658813" y="4298325"/>
            <a:ext cx="8116905" cy="603917"/>
          </a:xfrm>
        </p:spPr>
        <p:txBody>
          <a:bodyPr lIns="0" anchor="b"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8" name="Text Placeholder 11">
            <a:extLst>
              <a:ext uri="{FF2B5EF4-FFF2-40B4-BE49-F238E27FC236}">
                <a16:creationId xmlns:a16="http://schemas.microsoft.com/office/drawing/2014/main" id="{7D479E15-F8BA-074C-98B6-508F4ED83BAC}"/>
              </a:ext>
            </a:extLst>
          </p:cNvPr>
          <p:cNvSpPr>
            <a:spLocks noGrp="1"/>
          </p:cNvSpPr>
          <p:nvPr>
            <p:ph type="body" sz="quarter" idx="10" hasCustomPrompt="1"/>
          </p:nvPr>
        </p:nvSpPr>
        <p:spPr>
          <a:xfrm>
            <a:off x="658813" y="5984334"/>
            <a:ext cx="8116905" cy="550524"/>
          </a:xfrm>
        </p:spPr>
        <p:txBody>
          <a:bodyPr lIns="0" bIns="0" anchor="b" anchorCtr="0">
            <a:normAutofit/>
          </a:bodyPr>
          <a:lstStyle>
            <a:lvl1pPr marL="0" indent="0">
              <a:buNone/>
              <a:defRPr sz="1400" b="1">
                <a:solidFill>
                  <a:schemeClr val="tx1"/>
                </a:solidFill>
              </a:defRPr>
            </a:lvl1pPr>
          </a:lstStyle>
          <a:p>
            <a:pPr lvl="0"/>
            <a:r>
              <a:rPr lang="en-US" dirty="0"/>
              <a:t>Date</a:t>
            </a:r>
          </a:p>
        </p:txBody>
      </p:sp>
      <p:sp>
        <p:nvSpPr>
          <p:cNvPr id="19" name="Text Placeholder 13">
            <a:extLst>
              <a:ext uri="{FF2B5EF4-FFF2-40B4-BE49-F238E27FC236}">
                <a16:creationId xmlns:a16="http://schemas.microsoft.com/office/drawing/2014/main" id="{47111C88-C903-F643-A4A5-BC7B33406643}"/>
              </a:ext>
            </a:extLst>
          </p:cNvPr>
          <p:cNvSpPr>
            <a:spLocks noGrp="1"/>
          </p:cNvSpPr>
          <p:nvPr>
            <p:ph type="body" sz="quarter" idx="11" hasCustomPrompt="1"/>
          </p:nvPr>
        </p:nvSpPr>
        <p:spPr>
          <a:xfrm>
            <a:off x="658813" y="4867590"/>
            <a:ext cx="8116905" cy="844550"/>
          </a:xfrm>
        </p:spPr>
        <p:txBody>
          <a:bodyPr lIns="0">
            <a:normAutofit/>
          </a:bodyPr>
          <a:lstStyle>
            <a:lvl1pPr marL="0" indent="0">
              <a:buNone/>
              <a:defRPr sz="1800" b="1">
                <a:solidFill>
                  <a:schemeClr val="tx1"/>
                </a:solidFill>
              </a:defRPr>
            </a:lvl1pPr>
          </a:lstStyle>
          <a:p>
            <a:pPr lvl="0"/>
            <a:r>
              <a:rPr lang="en-US" dirty="0"/>
              <a:t>Job Title</a:t>
            </a:r>
          </a:p>
        </p:txBody>
      </p:sp>
      <p:pic>
        <p:nvPicPr>
          <p:cNvPr id="12" name="Picture 7">
            <a:extLst>
              <a:ext uri="{FF2B5EF4-FFF2-40B4-BE49-F238E27FC236}">
                <a16:creationId xmlns:a16="http://schemas.microsoft.com/office/drawing/2014/main" id="{377577DB-6672-8D49-A42E-D87EE3A33B8A}"/>
              </a:ext>
            </a:extLst>
          </p:cNvPr>
          <p:cNvPicPr>
            <a:picLocks noChangeAspect="1"/>
          </p:cNvPicPr>
          <p:nvPr userDrawn="1"/>
        </p:nvPicPr>
        <p:blipFill>
          <a:blip r:embed="rId3"/>
          <a:srcRect/>
          <a:stretch/>
        </p:blipFill>
        <p:spPr>
          <a:xfrm>
            <a:off x="8900876" y="6013904"/>
            <a:ext cx="2779060" cy="475796"/>
          </a:xfrm>
          <a:prstGeom prst="rect">
            <a:avLst/>
          </a:prstGeom>
        </p:spPr>
      </p:pic>
    </p:spTree>
    <p:extLst>
      <p:ext uri="{BB962C8B-B14F-4D97-AF65-F5344CB8AC3E}">
        <p14:creationId xmlns:p14="http://schemas.microsoft.com/office/powerpoint/2010/main" val="48861609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GRADIENT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Title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
        <p:nvSpPr>
          <p:cNvPr id="15" name="Title 1">
            <a:extLst>
              <a:ext uri="{FF2B5EF4-FFF2-40B4-BE49-F238E27FC236}">
                <a16:creationId xmlns:a16="http://schemas.microsoft.com/office/drawing/2014/main" id="{571AECDE-91F2-3A41-9ED9-FB25D0D99ABE}"/>
              </a:ext>
            </a:extLst>
          </p:cNvPr>
          <p:cNvSpPr>
            <a:spLocks noGrp="1"/>
          </p:cNvSpPr>
          <p:nvPr>
            <p:ph type="ctrTitle"/>
          </p:nvPr>
        </p:nvSpPr>
        <p:spPr>
          <a:xfrm>
            <a:off x="658813" y="1784530"/>
            <a:ext cx="11021123" cy="2385133"/>
          </a:xfrm>
        </p:spPr>
        <p:txBody>
          <a:bodyPr lIns="0" anchor="t" anchorCtr="0">
            <a:normAutofit/>
          </a:bodyPr>
          <a:lstStyle>
            <a:lvl1pPr algn="l">
              <a:lnSpc>
                <a:spcPct val="100000"/>
              </a:lnSpc>
              <a:defRPr sz="5000" b="1" baseline="0">
                <a:solidFill>
                  <a:schemeClr val="tx1"/>
                </a:solidFill>
              </a:defRPr>
            </a:lvl1pPr>
          </a:lstStyle>
          <a:p>
            <a:r>
              <a:rPr lang="en-US" dirty="0"/>
              <a:t>Click to edit Master title style</a:t>
            </a:r>
          </a:p>
        </p:txBody>
      </p:sp>
      <p:sp>
        <p:nvSpPr>
          <p:cNvPr id="17" name="Subtitle 2">
            <a:extLst>
              <a:ext uri="{FF2B5EF4-FFF2-40B4-BE49-F238E27FC236}">
                <a16:creationId xmlns:a16="http://schemas.microsoft.com/office/drawing/2014/main" id="{76039F74-0BE5-DD49-9EE3-A2953FF21986}"/>
              </a:ext>
            </a:extLst>
          </p:cNvPr>
          <p:cNvSpPr>
            <a:spLocks noGrp="1"/>
          </p:cNvSpPr>
          <p:nvPr>
            <p:ph type="subTitle" idx="1" hasCustomPrompt="1"/>
          </p:nvPr>
        </p:nvSpPr>
        <p:spPr>
          <a:xfrm>
            <a:off x="658813" y="4298325"/>
            <a:ext cx="8116905" cy="603917"/>
          </a:xfrm>
        </p:spPr>
        <p:txBody>
          <a:bodyPr lIns="0" anchor="b"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8" name="Text Placeholder 11">
            <a:extLst>
              <a:ext uri="{FF2B5EF4-FFF2-40B4-BE49-F238E27FC236}">
                <a16:creationId xmlns:a16="http://schemas.microsoft.com/office/drawing/2014/main" id="{5EB94F06-CB3F-AA4A-B765-CA9D4F8AEA7C}"/>
              </a:ext>
            </a:extLst>
          </p:cNvPr>
          <p:cNvSpPr>
            <a:spLocks noGrp="1"/>
          </p:cNvSpPr>
          <p:nvPr>
            <p:ph type="body" sz="quarter" idx="10" hasCustomPrompt="1"/>
          </p:nvPr>
        </p:nvSpPr>
        <p:spPr>
          <a:xfrm>
            <a:off x="658813" y="5984334"/>
            <a:ext cx="8116905" cy="550524"/>
          </a:xfrm>
        </p:spPr>
        <p:txBody>
          <a:bodyPr lIns="0" bIns="0" anchor="b" anchorCtr="0">
            <a:normAutofit/>
          </a:bodyPr>
          <a:lstStyle>
            <a:lvl1pPr marL="0" indent="0">
              <a:buNone/>
              <a:defRPr sz="1400" b="1">
                <a:solidFill>
                  <a:schemeClr val="tx1"/>
                </a:solidFill>
              </a:defRPr>
            </a:lvl1pPr>
          </a:lstStyle>
          <a:p>
            <a:pPr lvl="0"/>
            <a:r>
              <a:rPr lang="en-US" dirty="0"/>
              <a:t>Date</a:t>
            </a:r>
          </a:p>
        </p:txBody>
      </p:sp>
      <p:sp>
        <p:nvSpPr>
          <p:cNvPr id="19" name="Text Placeholder 13">
            <a:extLst>
              <a:ext uri="{FF2B5EF4-FFF2-40B4-BE49-F238E27FC236}">
                <a16:creationId xmlns:a16="http://schemas.microsoft.com/office/drawing/2014/main" id="{8F5B660B-78F8-F34D-A553-A9A5F75A4928}"/>
              </a:ext>
            </a:extLst>
          </p:cNvPr>
          <p:cNvSpPr>
            <a:spLocks noGrp="1"/>
          </p:cNvSpPr>
          <p:nvPr>
            <p:ph type="body" sz="quarter" idx="11" hasCustomPrompt="1"/>
          </p:nvPr>
        </p:nvSpPr>
        <p:spPr>
          <a:xfrm>
            <a:off x="658813" y="4867590"/>
            <a:ext cx="8116905" cy="844550"/>
          </a:xfrm>
        </p:spPr>
        <p:txBody>
          <a:bodyPr lIns="0">
            <a:normAutofit/>
          </a:bodyPr>
          <a:lstStyle>
            <a:lvl1pPr marL="0" indent="0">
              <a:buNone/>
              <a:defRPr sz="1800" b="1">
                <a:solidFill>
                  <a:schemeClr val="tx1"/>
                </a:solidFill>
              </a:defRPr>
            </a:lvl1pPr>
          </a:lstStyle>
          <a:p>
            <a:pPr lvl="0"/>
            <a:r>
              <a:rPr lang="en-US" dirty="0"/>
              <a:t>Job Title</a:t>
            </a:r>
          </a:p>
        </p:txBody>
      </p:sp>
      <p:pic>
        <p:nvPicPr>
          <p:cNvPr id="12" name="Picture 7">
            <a:extLst>
              <a:ext uri="{FF2B5EF4-FFF2-40B4-BE49-F238E27FC236}">
                <a16:creationId xmlns:a16="http://schemas.microsoft.com/office/drawing/2014/main" id="{6D880092-E5F5-5747-B015-EAFB934C442C}"/>
              </a:ext>
            </a:extLst>
          </p:cNvPr>
          <p:cNvPicPr>
            <a:picLocks noChangeAspect="1"/>
          </p:cNvPicPr>
          <p:nvPr userDrawn="1"/>
        </p:nvPicPr>
        <p:blipFill>
          <a:blip r:embed="rId3"/>
          <a:srcRect/>
          <a:stretch/>
        </p:blipFill>
        <p:spPr>
          <a:xfrm>
            <a:off x="8900876" y="6013904"/>
            <a:ext cx="2779060" cy="475796"/>
          </a:xfrm>
          <a:prstGeom prst="rect">
            <a:avLst/>
          </a:prstGeom>
        </p:spPr>
      </p:pic>
    </p:spTree>
    <p:extLst>
      <p:ext uri="{BB962C8B-B14F-4D97-AF65-F5344CB8AC3E}">
        <p14:creationId xmlns:p14="http://schemas.microsoft.com/office/powerpoint/2010/main" val="3884084381"/>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GRADIENT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353952"/>
            <a:ext cx="11021123" cy="6135748"/>
          </a:xfrm>
        </p:spPr>
        <p:txBody>
          <a:bodyPr lIns="0" anchor="ctr" anchorCtr="0">
            <a:normAutofit/>
          </a:bodyPr>
          <a:lstStyle>
            <a:lvl1pPr algn="l">
              <a:defRPr sz="5000" b="1" baseline="0">
                <a:solidFill>
                  <a:schemeClr val="tx1"/>
                </a:solidFill>
              </a:defRPr>
            </a:lvl1pPr>
          </a:lstStyle>
          <a:p>
            <a:r>
              <a:rPr lang="en-US" dirty="0"/>
              <a:t>Click to edit Master title style</a:t>
            </a:r>
          </a:p>
        </p:txBody>
      </p:sp>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SECTION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Tree>
    <p:extLst>
      <p:ext uri="{BB962C8B-B14F-4D97-AF65-F5344CB8AC3E}">
        <p14:creationId xmlns:p14="http://schemas.microsoft.com/office/powerpoint/2010/main" val="28187632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ON GRADIENT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353952"/>
            <a:ext cx="11021123" cy="6135748"/>
          </a:xfrm>
        </p:spPr>
        <p:txBody>
          <a:bodyPr lIns="0" anchor="ctr" anchorCtr="0">
            <a:normAutofit/>
          </a:bodyPr>
          <a:lstStyle>
            <a:lvl1pPr algn="l">
              <a:defRPr sz="5000" b="1" baseline="0">
                <a:solidFill>
                  <a:schemeClr val="tx1"/>
                </a:solidFill>
              </a:defRPr>
            </a:lvl1pPr>
          </a:lstStyle>
          <a:p>
            <a:r>
              <a:rPr lang="en-US" dirty="0"/>
              <a:t>Click to edit Master title style</a:t>
            </a:r>
          </a:p>
        </p:txBody>
      </p:sp>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SECTION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Tree>
    <p:extLst>
      <p:ext uri="{BB962C8B-B14F-4D97-AF65-F5344CB8AC3E}">
        <p14:creationId xmlns:p14="http://schemas.microsoft.com/office/powerpoint/2010/main" val="4226848538"/>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ECTION GRADIENT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353952"/>
            <a:ext cx="11021123" cy="6135748"/>
          </a:xfrm>
        </p:spPr>
        <p:txBody>
          <a:bodyPr lIns="0" anchor="ctr" anchorCtr="0">
            <a:normAutofit/>
          </a:bodyPr>
          <a:lstStyle>
            <a:lvl1pPr algn="l">
              <a:defRPr sz="5000" b="1" baseline="0">
                <a:solidFill>
                  <a:schemeClr val="tx1"/>
                </a:solidFill>
              </a:defRPr>
            </a:lvl1pPr>
          </a:lstStyle>
          <a:p>
            <a:r>
              <a:rPr lang="en-US" dirty="0"/>
              <a:t>Click to edit Master title style</a:t>
            </a:r>
          </a:p>
        </p:txBody>
      </p:sp>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SECTION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Tree>
    <p:extLst>
      <p:ext uri="{BB962C8B-B14F-4D97-AF65-F5344CB8AC3E}">
        <p14:creationId xmlns:p14="http://schemas.microsoft.com/office/powerpoint/2010/main" val="211517802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SECTION GRADIENT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F18-0918-8248-98E6-1AFD6F9DC745}"/>
              </a:ext>
            </a:extLst>
          </p:cNvPr>
          <p:cNvSpPr>
            <a:spLocks noGrp="1"/>
          </p:cNvSpPr>
          <p:nvPr>
            <p:ph type="ctrTitle"/>
          </p:nvPr>
        </p:nvSpPr>
        <p:spPr>
          <a:xfrm>
            <a:off x="658813" y="353952"/>
            <a:ext cx="11021123" cy="6135748"/>
          </a:xfrm>
        </p:spPr>
        <p:txBody>
          <a:bodyPr lIns="0" anchor="ctr" anchorCtr="0">
            <a:normAutofit/>
          </a:bodyPr>
          <a:lstStyle>
            <a:lvl1pPr algn="l">
              <a:defRPr sz="5000" b="1" baseline="0">
                <a:solidFill>
                  <a:schemeClr val="tx1"/>
                </a:solidFill>
              </a:defRPr>
            </a:lvl1pPr>
          </a:lstStyle>
          <a:p>
            <a:r>
              <a:rPr lang="en-US" dirty="0"/>
              <a:t>Click to edit Master title style</a:t>
            </a:r>
          </a:p>
        </p:txBody>
      </p:sp>
      <p:sp>
        <p:nvSpPr>
          <p:cNvPr id="9" name="TextBox 8">
            <a:extLst>
              <a:ext uri="{FF2B5EF4-FFF2-40B4-BE49-F238E27FC236}">
                <a16:creationId xmlns:a16="http://schemas.microsoft.com/office/drawing/2014/main" id="{DFB16A74-976B-5C41-8ECA-FAFB1C694775}"/>
              </a:ext>
            </a:extLst>
          </p:cNvPr>
          <p:cNvSpPr txBox="1"/>
          <p:nvPr userDrawn="1"/>
        </p:nvSpPr>
        <p:spPr>
          <a:xfrm>
            <a:off x="0" y="-555091"/>
            <a:ext cx="2997843" cy="369332"/>
          </a:xfrm>
          <a:prstGeom prst="rect">
            <a:avLst/>
          </a:prstGeom>
          <a:solidFill>
            <a:schemeClr val="accent5"/>
          </a:solidFill>
        </p:spPr>
        <p:txBody>
          <a:bodyPr wrap="square" rtlCol="0">
            <a:spAutoFit/>
          </a:bodyPr>
          <a:lstStyle/>
          <a:p>
            <a:pPr algn="ctr"/>
            <a:r>
              <a:rPr lang="en-US" dirty="0">
                <a:solidFill>
                  <a:schemeClr val="tx2"/>
                </a:solidFill>
              </a:rPr>
              <a:t>SECTION Slide</a:t>
            </a:r>
          </a:p>
        </p:txBody>
      </p:sp>
      <p:sp>
        <p:nvSpPr>
          <p:cNvPr id="13" name="TextBox 12">
            <a:extLst>
              <a:ext uri="{FF2B5EF4-FFF2-40B4-BE49-F238E27FC236}">
                <a16:creationId xmlns:a16="http://schemas.microsoft.com/office/drawing/2014/main" id="{517C1F2F-576C-E743-9FA0-50A1600FDBF4}"/>
              </a:ext>
            </a:extLst>
          </p:cNvPr>
          <p:cNvSpPr txBox="1"/>
          <p:nvPr userDrawn="1"/>
        </p:nvSpPr>
        <p:spPr>
          <a:xfrm>
            <a:off x="-1990846" y="0"/>
            <a:ext cx="1864620" cy="3108543"/>
          </a:xfrm>
          <a:prstGeom prst="rect">
            <a:avLst/>
          </a:prstGeom>
          <a:solidFill>
            <a:schemeClr val="accent5"/>
          </a:solidFill>
        </p:spPr>
        <p:txBody>
          <a:bodyPr wrap="square" rtlCol="0">
            <a:spAutoFit/>
          </a:bodyPr>
          <a:lstStyle/>
          <a:p>
            <a:pPr algn="ctr"/>
            <a:r>
              <a:rPr lang="en-US" sz="1400" b="1" dirty="0">
                <a:solidFill>
                  <a:schemeClr val="tx2"/>
                </a:solidFill>
              </a:rPr>
              <a:t>Text Slide with picture in background</a:t>
            </a:r>
          </a:p>
          <a:p>
            <a:pPr algn="ctr"/>
            <a:endParaRPr lang="en-US" sz="1400" dirty="0">
              <a:solidFill>
                <a:schemeClr val="tx2"/>
              </a:solidFill>
            </a:endParaRPr>
          </a:p>
          <a:p>
            <a:pPr algn="ctr"/>
            <a:r>
              <a:rPr lang="en-US" sz="1400" dirty="0">
                <a:solidFill>
                  <a:schemeClr val="tx2"/>
                </a:solidFill>
              </a:rPr>
              <a:t>Right click on background to change image.</a:t>
            </a:r>
          </a:p>
          <a:p>
            <a:pPr algn="ctr"/>
            <a:endParaRPr lang="en-US" sz="1400" dirty="0">
              <a:solidFill>
                <a:schemeClr val="tx2"/>
              </a:solidFill>
            </a:endParaRPr>
          </a:p>
          <a:p>
            <a:pPr algn="ctr"/>
            <a:r>
              <a:rPr lang="en-US" sz="1400" dirty="0">
                <a:solidFill>
                  <a:schemeClr val="tx2"/>
                </a:solidFill>
              </a:rPr>
              <a:t> Click ‘Format image’ and change ‘fill’ to Picture fill.</a:t>
            </a:r>
          </a:p>
          <a:p>
            <a:pPr algn="ctr"/>
            <a:endParaRPr lang="en-US" sz="1400" dirty="0">
              <a:solidFill>
                <a:schemeClr val="tx2"/>
              </a:solidFill>
            </a:endParaRPr>
          </a:p>
          <a:p>
            <a:pPr algn="ctr"/>
            <a:r>
              <a:rPr lang="en-US" sz="1400" dirty="0">
                <a:solidFill>
                  <a:schemeClr val="tx2"/>
                </a:solidFill>
              </a:rPr>
              <a:t>Best size for Images </a:t>
            </a:r>
          </a:p>
          <a:p>
            <a:pPr algn="ctr"/>
            <a:r>
              <a:rPr lang="en-US" sz="1400" dirty="0">
                <a:solidFill>
                  <a:schemeClr val="tx2"/>
                </a:solidFill>
              </a:rPr>
              <a:t>1980 x1080 px</a:t>
            </a:r>
          </a:p>
        </p:txBody>
      </p:sp>
      <p:sp>
        <p:nvSpPr>
          <p:cNvPr id="11" name="Vertical Text Placeholder 3">
            <a:extLst>
              <a:ext uri="{FF2B5EF4-FFF2-40B4-BE49-F238E27FC236}">
                <a16:creationId xmlns:a16="http://schemas.microsoft.com/office/drawing/2014/main" id="{02252030-BF53-654B-B7D9-DF8DDA7EC3B3}"/>
              </a:ext>
            </a:extLst>
          </p:cNvPr>
          <p:cNvSpPr>
            <a:spLocks noGrp="1"/>
          </p:cNvSpPr>
          <p:nvPr>
            <p:ph type="body" orient="vert" sz="quarter" idx="12" hasCustomPrompt="1"/>
          </p:nvPr>
        </p:nvSpPr>
        <p:spPr>
          <a:xfrm>
            <a:off x="11951399" y="353952"/>
            <a:ext cx="147231" cy="6150209"/>
          </a:xfrm>
        </p:spPr>
        <p:txBody>
          <a:bodyPr vert="eaVert" tIns="0" rIns="0" bIns="0" anchor="ctr" anchorCtr="0">
            <a:normAutofit/>
          </a:bodyPr>
          <a:lstStyle>
            <a:lvl1pPr marL="0" indent="0">
              <a:buNone/>
              <a:defRPr sz="1000">
                <a:solidFill>
                  <a:schemeClr val="tx2"/>
                </a:solidFill>
              </a:defRPr>
            </a:lvl1pPr>
          </a:lstStyle>
          <a:p>
            <a:r>
              <a:rPr lang="en-US" dirty="0"/>
              <a:t>Source/photo credit are if applicable</a:t>
            </a:r>
          </a:p>
        </p:txBody>
      </p:sp>
    </p:spTree>
    <p:extLst>
      <p:ext uri="{BB962C8B-B14F-4D97-AF65-F5344CB8AC3E}">
        <p14:creationId xmlns:p14="http://schemas.microsoft.com/office/powerpoint/2010/main" val="1536093446"/>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5087BF-C2FD-9C42-8F16-11CB15D3A546}"/>
              </a:ext>
            </a:extLst>
          </p:cNvPr>
          <p:cNvSpPr>
            <a:spLocks noGrp="1"/>
          </p:cNvSpPr>
          <p:nvPr>
            <p:ph type="title"/>
          </p:nvPr>
        </p:nvSpPr>
        <p:spPr>
          <a:xfrm>
            <a:off x="658813" y="1169797"/>
            <a:ext cx="4731957" cy="1057719"/>
          </a:xfrm>
          <a:prstGeom prst="rect">
            <a:avLst/>
          </a:prstGeom>
        </p:spPr>
        <p:txBody>
          <a:bodyPr vert="horz" lIns="0" tIns="0" rIns="0" bIns="0" rtlCol="0" anchor="t" anchorCtr="0">
            <a:normAutofit/>
          </a:bodyPr>
          <a:lstStyle/>
          <a:p>
            <a:r>
              <a:rPr lang="en-US" dirty="0"/>
              <a:t>Click to edit </a:t>
            </a:r>
            <a:br>
              <a:rPr lang="en-US" dirty="0"/>
            </a:br>
            <a:r>
              <a:rPr lang="en-US" dirty="0"/>
              <a:t>Master title style</a:t>
            </a:r>
          </a:p>
        </p:txBody>
      </p:sp>
      <p:sp>
        <p:nvSpPr>
          <p:cNvPr id="3" name="Text Placeholder 2">
            <a:extLst>
              <a:ext uri="{FF2B5EF4-FFF2-40B4-BE49-F238E27FC236}">
                <a16:creationId xmlns:a16="http://schemas.microsoft.com/office/drawing/2014/main" id="{70C11590-0671-9047-B9AA-A32BF3ABB871}"/>
              </a:ext>
            </a:extLst>
          </p:cNvPr>
          <p:cNvSpPr>
            <a:spLocks noGrp="1"/>
          </p:cNvSpPr>
          <p:nvPr>
            <p:ph type="body" idx="1"/>
          </p:nvPr>
        </p:nvSpPr>
        <p:spPr>
          <a:xfrm>
            <a:off x="658813" y="2291524"/>
            <a:ext cx="4731957" cy="3340735"/>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7BD1A6F-3050-184C-8FA4-ABCB4689CFAE}"/>
              </a:ext>
            </a:extLst>
          </p:cNvPr>
          <p:cNvSpPr>
            <a:spLocks noGrp="1"/>
          </p:cNvSpPr>
          <p:nvPr>
            <p:ph type="ftr" sz="quarter" idx="3"/>
          </p:nvPr>
        </p:nvSpPr>
        <p:spPr>
          <a:xfrm>
            <a:off x="658813" y="6337427"/>
            <a:ext cx="9271571" cy="228600"/>
          </a:xfrm>
          <a:prstGeom prst="rect">
            <a:avLst/>
          </a:prstGeom>
        </p:spPr>
        <p:txBody>
          <a:bodyPr vert="horz" lIns="91440" tIns="45720" rIns="91440" bIns="45720" rtlCol="0" anchor="ctr"/>
          <a:lstStyle>
            <a:lvl1pPr algn="l">
              <a:defRPr sz="1000">
                <a:solidFill>
                  <a:schemeClr val="tx2"/>
                </a:solidFill>
                <a:latin typeface="Arial" panose="020B0604020202020204" pitchFamily="34" charset="0"/>
                <a:cs typeface="Arial" panose="020B0604020202020204" pitchFamily="34" charset="0"/>
              </a:defRPr>
            </a:lvl1pPr>
          </a:lstStyle>
          <a:p>
            <a:endParaRPr lang="en-US" dirty="0"/>
          </a:p>
        </p:txBody>
      </p:sp>
      <p:sp>
        <p:nvSpPr>
          <p:cNvPr id="4" name="Slide Number Placeholder 3">
            <a:extLst>
              <a:ext uri="{FF2B5EF4-FFF2-40B4-BE49-F238E27FC236}">
                <a16:creationId xmlns:a16="http://schemas.microsoft.com/office/drawing/2014/main" id="{23A30178-1836-D241-A249-C7E633E83C72}"/>
              </a:ext>
            </a:extLst>
          </p:cNvPr>
          <p:cNvSpPr>
            <a:spLocks noGrp="1"/>
          </p:cNvSpPr>
          <p:nvPr>
            <p:ph type="sldNum" sz="quarter" idx="4"/>
          </p:nvPr>
        </p:nvSpPr>
        <p:spPr>
          <a:xfrm>
            <a:off x="192088" y="6264910"/>
            <a:ext cx="466725" cy="365125"/>
          </a:xfrm>
          <a:prstGeom prst="rect">
            <a:avLst/>
          </a:prstGeom>
        </p:spPr>
        <p:txBody>
          <a:bodyPr vert="horz" lIns="0" tIns="45720" rIns="91440" bIns="45720" rtlCol="0" anchor="ctr"/>
          <a:lstStyle>
            <a:lvl1pPr algn="l">
              <a:defRPr sz="1200">
                <a:solidFill>
                  <a:schemeClr val="tx1"/>
                </a:solidFill>
              </a:defRPr>
            </a:lvl1pPr>
          </a:lstStyle>
          <a:p>
            <a:fld id="{54F6A085-17C3-0541-97A8-BA3A68F3D8F7}" type="slidenum">
              <a:rPr lang="en-US" smtClean="0"/>
              <a:pPr/>
              <a:t>‹#›</a:t>
            </a:fld>
            <a:endParaRPr lang="en-US"/>
          </a:p>
        </p:txBody>
      </p:sp>
      <p:pic>
        <p:nvPicPr>
          <p:cNvPr id="7" name="Picture 7">
            <a:extLst>
              <a:ext uri="{FF2B5EF4-FFF2-40B4-BE49-F238E27FC236}">
                <a16:creationId xmlns:a16="http://schemas.microsoft.com/office/drawing/2014/main" id="{0AC0CC49-E149-4E4B-8D9C-409F4203CEBC}"/>
              </a:ext>
            </a:extLst>
          </p:cNvPr>
          <p:cNvPicPr>
            <a:picLocks noChangeAspect="1"/>
          </p:cNvPicPr>
          <p:nvPr userDrawn="1"/>
        </p:nvPicPr>
        <p:blipFill>
          <a:blip r:embed="rId26"/>
          <a:srcRect/>
          <a:stretch/>
        </p:blipFill>
        <p:spPr>
          <a:xfrm>
            <a:off x="9994393" y="6176074"/>
            <a:ext cx="1831848" cy="313626"/>
          </a:xfrm>
          <a:prstGeom prst="rect">
            <a:avLst/>
          </a:prstGeom>
        </p:spPr>
      </p:pic>
    </p:spTree>
    <p:extLst>
      <p:ext uri="{BB962C8B-B14F-4D97-AF65-F5344CB8AC3E}">
        <p14:creationId xmlns:p14="http://schemas.microsoft.com/office/powerpoint/2010/main" val="442988812"/>
      </p:ext>
    </p:extLst>
  </p:cSld>
  <p:clrMap bg1="lt1" tx1="dk1" bg2="lt2" tx2="dk2" accent1="accent1" accent2="accent2" accent3="accent3" accent4="accent4" accent5="accent5" accent6="accent6" hlink="hlink" folHlink="folHlink"/>
  <p:sldLayoutIdLst>
    <p:sldLayoutId id="2147483649" r:id="rId1"/>
    <p:sldLayoutId id="2147483675" r:id="rId2"/>
    <p:sldLayoutId id="2147483676" r:id="rId3"/>
    <p:sldLayoutId id="2147483677" r:id="rId4"/>
    <p:sldLayoutId id="2147483678" r:id="rId5"/>
    <p:sldLayoutId id="2147483680" r:id="rId6"/>
    <p:sldLayoutId id="2147483681" r:id="rId7"/>
    <p:sldLayoutId id="2147483682" r:id="rId8"/>
    <p:sldLayoutId id="2147483683" r:id="rId9"/>
    <p:sldLayoutId id="2147483679"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63" r:id="rId19"/>
    <p:sldLayoutId id="2147483694" r:id="rId20"/>
    <p:sldLayoutId id="2147483660" r:id="rId21"/>
    <p:sldLayoutId id="2147483661" r:id="rId22"/>
    <p:sldLayoutId id="2147483672" r:id="rId23"/>
    <p:sldLayoutId id="2147483671" r:id="rId24"/>
  </p:sldLayoutIdLst>
  <p:hf hdr="0" dt="0"/>
  <p:txStyles>
    <p:titleStyle>
      <a:lvl1pPr algn="l" defTabSz="914400" rtl="0" eaLnBrk="1" latinLnBrk="0" hangingPunct="1">
        <a:lnSpc>
          <a:spcPct val="90000"/>
        </a:lnSpc>
        <a:spcBef>
          <a:spcPct val="0"/>
        </a:spcBef>
        <a:buNone/>
        <a:defRPr sz="3500" b="1" kern="1200" spc="-1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userDrawn="1">
          <p15:clr>
            <a:srgbClr val="F26B43"/>
          </p15:clr>
        </p15:guide>
        <p15:guide id="2" pos="41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2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81692-C518-1846-A9C7-86C8F91FE476}"/>
              </a:ext>
            </a:extLst>
          </p:cNvPr>
          <p:cNvSpPr>
            <a:spLocks noGrp="1"/>
          </p:cNvSpPr>
          <p:nvPr>
            <p:ph type="ctrTitle"/>
          </p:nvPr>
        </p:nvSpPr>
        <p:spPr/>
        <p:txBody>
          <a:bodyPr>
            <a:normAutofit fontScale="90000"/>
          </a:bodyPr>
          <a:lstStyle/>
          <a:p>
            <a:r>
              <a:rPr lang="en-US" dirty="0" smtClean="0"/>
              <a:t>Setting fishing limits - how </a:t>
            </a:r>
            <a:r>
              <a:rPr lang="en-US" dirty="0"/>
              <a:t>does it work? </a:t>
            </a:r>
            <a:r>
              <a:rPr lang="en-GB" dirty="0"/>
              <a:t/>
            </a:r>
            <a:br>
              <a:rPr lang="en-GB" dirty="0"/>
            </a:br>
            <a:r>
              <a:rPr lang="en-US" b="0" dirty="0" smtClean="0"/>
              <a:t>Processes and the </a:t>
            </a:r>
            <a:r>
              <a:rPr lang="en-US" b="0" dirty="0"/>
              <a:t>law, including the </a:t>
            </a:r>
            <a:r>
              <a:rPr lang="en-US" b="0" dirty="0" err="1"/>
              <a:t>Brexit</a:t>
            </a:r>
            <a:r>
              <a:rPr lang="en-US" b="0" dirty="0"/>
              <a:t> Agreement</a:t>
            </a:r>
            <a:r>
              <a:rPr lang="en-GB" dirty="0"/>
              <a:t/>
            </a:r>
            <a:br>
              <a:rPr lang="en-GB" dirty="0"/>
            </a:br>
            <a:r>
              <a:rPr lang="en-GB" dirty="0"/>
              <a:t/>
            </a:r>
            <a:br>
              <a:rPr lang="en-GB" dirty="0"/>
            </a:br>
            <a:endParaRPr lang="en-US" dirty="0"/>
          </a:p>
        </p:txBody>
      </p:sp>
      <p:sp>
        <p:nvSpPr>
          <p:cNvPr id="5" name="Subtitle 4">
            <a:extLst>
              <a:ext uri="{FF2B5EF4-FFF2-40B4-BE49-F238E27FC236}">
                <a16:creationId xmlns:a16="http://schemas.microsoft.com/office/drawing/2014/main" id="{B53D2BC6-DCB0-C441-81AF-B9029F7E9472}"/>
              </a:ext>
            </a:extLst>
          </p:cNvPr>
          <p:cNvSpPr>
            <a:spLocks noGrp="1"/>
          </p:cNvSpPr>
          <p:nvPr>
            <p:ph type="subTitle" idx="1"/>
          </p:nvPr>
        </p:nvSpPr>
        <p:spPr/>
        <p:txBody>
          <a:bodyPr>
            <a:normAutofit/>
          </a:bodyPr>
          <a:lstStyle/>
          <a:p>
            <a:r>
              <a:rPr lang="en-US" dirty="0" smtClean="0"/>
              <a:t>Jenni Grossmann</a:t>
            </a:r>
            <a:endParaRPr lang="en-US" dirty="0"/>
          </a:p>
        </p:txBody>
      </p:sp>
      <p:sp>
        <p:nvSpPr>
          <p:cNvPr id="4" name="Text Placeholder 3">
            <a:extLst>
              <a:ext uri="{FF2B5EF4-FFF2-40B4-BE49-F238E27FC236}">
                <a16:creationId xmlns:a16="http://schemas.microsoft.com/office/drawing/2014/main" id="{8A42CA3E-2432-744C-A7C4-E2C6C2792A61}"/>
              </a:ext>
            </a:extLst>
          </p:cNvPr>
          <p:cNvSpPr>
            <a:spLocks noGrp="1"/>
          </p:cNvSpPr>
          <p:nvPr>
            <p:ph type="body" sz="quarter" idx="10"/>
          </p:nvPr>
        </p:nvSpPr>
        <p:spPr/>
        <p:txBody>
          <a:bodyPr/>
          <a:lstStyle/>
          <a:p>
            <a:r>
              <a:rPr lang="en-US" dirty="0" smtClean="0"/>
              <a:t>16 November 2021</a:t>
            </a:r>
            <a:endParaRPr lang="en-US" dirty="0"/>
          </a:p>
        </p:txBody>
      </p:sp>
      <p:sp>
        <p:nvSpPr>
          <p:cNvPr id="6" name="Text Placeholder 5">
            <a:extLst>
              <a:ext uri="{FF2B5EF4-FFF2-40B4-BE49-F238E27FC236}">
                <a16:creationId xmlns:a16="http://schemas.microsoft.com/office/drawing/2014/main" id="{72BD55EF-8F66-5D49-85E0-70CBCD96FA20}"/>
              </a:ext>
            </a:extLst>
          </p:cNvPr>
          <p:cNvSpPr>
            <a:spLocks noGrp="1"/>
          </p:cNvSpPr>
          <p:nvPr>
            <p:ph type="body" sz="quarter" idx="11"/>
          </p:nvPr>
        </p:nvSpPr>
        <p:spPr/>
        <p:txBody>
          <a:bodyPr/>
          <a:lstStyle/>
          <a:p>
            <a:r>
              <a:rPr lang="en-GB" dirty="0" smtClean="0"/>
              <a:t>Science and Policy Advisor</a:t>
            </a:r>
            <a:endParaRPr lang="en-US" dirty="0"/>
          </a:p>
        </p:txBody>
      </p:sp>
    </p:spTree>
    <p:extLst>
      <p:ext uri="{BB962C8B-B14F-4D97-AF65-F5344CB8AC3E}">
        <p14:creationId xmlns:p14="http://schemas.microsoft.com/office/powerpoint/2010/main" val="2244264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Sustainability on paper vs. on the water</a:t>
            </a:r>
            <a:endParaRPr lang="en-GB" dirty="0"/>
          </a:p>
        </p:txBody>
      </p:sp>
      <p:sp>
        <p:nvSpPr>
          <p:cNvPr id="3" name="Content Placeholder 2"/>
          <p:cNvSpPr>
            <a:spLocks noGrp="1"/>
          </p:cNvSpPr>
          <p:nvPr>
            <p:ph sz="quarter" idx="10"/>
          </p:nvPr>
        </p:nvSpPr>
        <p:spPr>
          <a:xfrm>
            <a:off x="658812" y="1300479"/>
            <a:ext cx="11439817" cy="2987041"/>
          </a:xfrm>
        </p:spPr>
        <p:txBody>
          <a:bodyPr>
            <a:normAutofit/>
          </a:bodyPr>
          <a:lstStyle/>
          <a:p>
            <a:r>
              <a:rPr lang="en-US" dirty="0" smtClean="0"/>
              <a:t>Setting fishing limits in line with science and the law is just step 1</a:t>
            </a:r>
          </a:p>
          <a:p>
            <a:r>
              <a:rPr lang="en-US" dirty="0" smtClean="0"/>
              <a:t>Outstanding issues to ensure fishing limits are actually sustainable:</a:t>
            </a:r>
          </a:p>
          <a:p>
            <a:pPr lvl="1"/>
            <a:r>
              <a:rPr lang="en-US" b="1" dirty="0" smtClean="0"/>
              <a:t>Illegal discarding </a:t>
            </a:r>
            <a:r>
              <a:rPr lang="en-US" dirty="0" smtClean="0">
                <a:sym typeface="Wingdings" panose="05000000000000000000" pitchFamily="2" charset="2"/>
              </a:rPr>
              <a:t> ensure proper control and monitoring</a:t>
            </a:r>
          </a:p>
          <a:p>
            <a:pPr lvl="1"/>
            <a:r>
              <a:rPr lang="en-US" b="1" dirty="0" smtClean="0">
                <a:sym typeface="Wingdings" panose="05000000000000000000" pitchFamily="2" charset="2"/>
              </a:rPr>
              <a:t>Vulnerable bycatch </a:t>
            </a:r>
            <a:r>
              <a:rPr lang="en-US" dirty="0" smtClean="0">
                <a:sym typeface="Wingdings" panose="05000000000000000000" pitchFamily="2" charset="2"/>
              </a:rPr>
              <a:t>stocks in mixed fisheries  </a:t>
            </a:r>
            <a:r>
              <a:rPr lang="en-US" dirty="0" err="1" smtClean="0">
                <a:sym typeface="Wingdings" panose="05000000000000000000" pitchFamily="2" charset="2"/>
              </a:rPr>
              <a:t>prioritise</a:t>
            </a:r>
            <a:r>
              <a:rPr lang="en-US" dirty="0" smtClean="0">
                <a:sym typeface="Wingdings" panose="05000000000000000000" pitchFamily="2" charset="2"/>
              </a:rPr>
              <a:t> their recovery</a:t>
            </a:r>
          </a:p>
          <a:p>
            <a:pPr lvl="1"/>
            <a:r>
              <a:rPr lang="en-US" b="1" dirty="0" smtClean="0">
                <a:sym typeface="Wingdings" panose="05000000000000000000" pitchFamily="2" charset="2"/>
              </a:rPr>
              <a:t>Lack of sharing arrangement for some stocks </a:t>
            </a:r>
            <a:r>
              <a:rPr lang="en-US" dirty="0" smtClean="0">
                <a:sym typeface="Wingdings" panose="05000000000000000000" pitchFamily="2" charset="2"/>
              </a:rPr>
              <a:t> agree how to split the pie</a:t>
            </a:r>
          </a:p>
          <a:p>
            <a:pPr lvl="1"/>
            <a:r>
              <a:rPr lang="en-US" b="1" dirty="0" smtClean="0">
                <a:sym typeface="Wingdings" panose="05000000000000000000" pitchFamily="2" charset="2"/>
              </a:rPr>
              <a:t>Other topics: </a:t>
            </a:r>
            <a:r>
              <a:rPr lang="en-US" dirty="0" smtClean="0">
                <a:sym typeface="Wingdings" panose="05000000000000000000" pitchFamily="2" charset="2"/>
              </a:rPr>
              <a:t>sustainable long-term management strategies, non-quota stocks, </a:t>
            </a:r>
            <a:r>
              <a:rPr lang="en-US" dirty="0" err="1" smtClean="0">
                <a:sym typeface="Wingdings" panose="05000000000000000000" pitchFamily="2" charset="2"/>
              </a:rPr>
              <a:t>Specialised</a:t>
            </a:r>
            <a:r>
              <a:rPr lang="en-US" dirty="0" smtClean="0">
                <a:sym typeface="Wingdings" panose="05000000000000000000" pitchFamily="2" charset="2"/>
              </a:rPr>
              <a:t> Committee on Fisheries, negotiation black box…</a:t>
            </a:r>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10</a:t>
            </a:fld>
            <a:endParaRPr lang="en-US"/>
          </a:p>
        </p:txBody>
      </p:sp>
      <p:sp>
        <p:nvSpPr>
          <p:cNvPr id="7" name="Content Placeholder 2"/>
          <p:cNvSpPr txBox="1">
            <a:spLocks/>
          </p:cNvSpPr>
          <p:nvPr/>
        </p:nvSpPr>
        <p:spPr>
          <a:xfrm>
            <a:off x="1036817" y="4524180"/>
            <a:ext cx="10437633" cy="109362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b="1" dirty="0" smtClean="0">
                <a:solidFill>
                  <a:srgbClr val="8A69A3"/>
                </a:solidFill>
              </a:rPr>
              <a:t>Treat what you hear about “sustainable fishing limits” with caution – we need sustainability on the water, not just on paper!</a:t>
            </a:r>
            <a:endParaRPr lang="en-GB" sz="2600" b="1" dirty="0">
              <a:solidFill>
                <a:srgbClr val="8A69A3"/>
              </a:solidFill>
            </a:endParaRPr>
          </a:p>
        </p:txBody>
      </p:sp>
      <p:sp>
        <p:nvSpPr>
          <p:cNvPr id="8" name="Right Arrow 7"/>
          <p:cNvSpPr/>
          <p:nvPr/>
        </p:nvSpPr>
        <p:spPr>
          <a:xfrm>
            <a:off x="337297" y="4647837"/>
            <a:ext cx="575355" cy="269422"/>
          </a:xfrm>
          <a:prstGeom prst="rightArrow">
            <a:avLst/>
          </a:prstGeom>
          <a:solidFill>
            <a:srgbClr val="8A69A3"/>
          </a:solidFill>
          <a:ln>
            <a:solidFill>
              <a:srgbClr val="8A69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324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uiExpand="1" build="p"/>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BB46F0-6834-BE4D-B5A2-0D3BD741F8DA}"/>
              </a:ext>
            </a:extLst>
          </p:cNvPr>
          <p:cNvSpPr>
            <a:spLocks noGrp="1"/>
          </p:cNvSpPr>
          <p:nvPr>
            <p:ph type="ctrTitle"/>
          </p:nvPr>
        </p:nvSpPr>
        <p:spPr/>
        <p:txBody>
          <a:bodyPr/>
          <a:lstStyle/>
          <a:p>
            <a:r>
              <a:rPr lang="en-US" dirty="0">
                <a:solidFill>
                  <a:schemeClr val="tx1"/>
                </a:solidFill>
              </a:rPr>
              <a:t>Thank you</a:t>
            </a:r>
          </a:p>
        </p:txBody>
      </p:sp>
      <p:sp>
        <p:nvSpPr>
          <p:cNvPr id="5" name="Vertical Text Placeholder 4">
            <a:extLst>
              <a:ext uri="{FF2B5EF4-FFF2-40B4-BE49-F238E27FC236}">
                <a16:creationId xmlns:a16="http://schemas.microsoft.com/office/drawing/2014/main" id="{82E62EF5-B230-3D45-94C0-493767D2E427}"/>
              </a:ext>
            </a:extLst>
          </p:cNvPr>
          <p:cNvSpPr>
            <a:spLocks noGrp="1"/>
          </p:cNvSpPr>
          <p:nvPr>
            <p:ph type="body" orient="vert" sz="quarter" idx="11"/>
          </p:nvPr>
        </p:nvSpPr>
        <p:spPr/>
        <p:txBody>
          <a:bodyPr>
            <a:normAutofit fontScale="92500" lnSpcReduction="10000"/>
          </a:bodyPr>
          <a:lstStyle/>
          <a:p>
            <a:endParaRPr lang="en-US"/>
          </a:p>
        </p:txBody>
      </p:sp>
      <p:sp>
        <p:nvSpPr>
          <p:cNvPr id="2" name="Subtitle 1">
            <a:extLst>
              <a:ext uri="{FF2B5EF4-FFF2-40B4-BE49-F238E27FC236}">
                <a16:creationId xmlns:a16="http://schemas.microsoft.com/office/drawing/2014/main" id="{46CACE5B-5F0B-6C40-B5A0-C990608A9ABB}"/>
              </a:ext>
            </a:extLst>
          </p:cNvPr>
          <p:cNvSpPr>
            <a:spLocks noGrp="1"/>
          </p:cNvSpPr>
          <p:nvPr>
            <p:ph type="subTitle" idx="1"/>
          </p:nvPr>
        </p:nvSpPr>
        <p:spPr/>
        <p:txBody>
          <a:bodyPr/>
          <a:lstStyle/>
          <a:p>
            <a:r>
              <a:rPr lang="en-US" dirty="0" smtClean="0"/>
              <a:t>Jenni Grossmann</a:t>
            </a:r>
            <a:endParaRPr lang="en-US" dirty="0"/>
          </a:p>
        </p:txBody>
      </p:sp>
      <p:sp>
        <p:nvSpPr>
          <p:cNvPr id="3" name="Text Placeholder 2">
            <a:extLst>
              <a:ext uri="{FF2B5EF4-FFF2-40B4-BE49-F238E27FC236}">
                <a16:creationId xmlns:a16="http://schemas.microsoft.com/office/drawing/2014/main" id="{8743BE7B-9121-8A48-B562-7629C4E956DC}"/>
              </a:ext>
            </a:extLst>
          </p:cNvPr>
          <p:cNvSpPr>
            <a:spLocks noGrp="1"/>
          </p:cNvSpPr>
          <p:nvPr>
            <p:ph type="body" sz="quarter" idx="10"/>
          </p:nvPr>
        </p:nvSpPr>
        <p:spPr/>
        <p:txBody>
          <a:bodyPr>
            <a:normAutofit/>
          </a:bodyPr>
          <a:lstStyle/>
          <a:p>
            <a:r>
              <a:rPr lang="en-US" dirty="0">
                <a:solidFill>
                  <a:schemeClr val="tx1"/>
                </a:solidFill>
              </a:rPr>
              <a:t>t  </a:t>
            </a:r>
            <a:r>
              <a:rPr lang="en-US" dirty="0" smtClean="0">
                <a:solidFill>
                  <a:schemeClr val="tx1"/>
                </a:solidFill>
              </a:rPr>
              <a:t>+</a:t>
            </a:r>
            <a:r>
              <a:rPr lang="en-US" dirty="0" smtClean="0"/>
              <a:t>44 </a:t>
            </a:r>
            <a:r>
              <a:rPr lang="en-US" dirty="0"/>
              <a:t>(0)303 050 5943</a:t>
            </a:r>
            <a:r>
              <a:rPr lang="en-US" dirty="0" smtClean="0">
                <a:solidFill>
                  <a:schemeClr val="tx1"/>
                </a:solidFill>
              </a:rPr>
              <a:t/>
            </a:r>
            <a:br>
              <a:rPr lang="en-US" dirty="0" smtClean="0">
                <a:solidFill>
                  <a:schemeClr val="tx1"/>
                </a:solidFill>
              </a:rPr>
            </a:br>
            <a:r>
              <a:rPr lang="en-US" dirty="0" smtClean="0"/>
              <a:t>JGrossmann</a:t>
            </a:r>
            <a:r>
              <a:rPr lang="en-US" dirty="0" smtClean="0">
                <a:solidFill>
                  <a:schemeClr val="tx1"/>
                </a:solidFill>
              </a:rPr>
              <a:t>@clientearth.org</a:t>
            </a:r>
            <a:endParaRPr lang="en-US" dirty="0">
              <a:solidFill>
                <a:schemeClr val="tx1"/>
              </a:solidFill>
            </a:endParaRPr>
          </a:p>
        </p:txBody>
      </p:sp>
      <p:sp>
        <p:nvSpPr>
          <p:cNvPr id="6" name="Text Placeholder 5">
            <a:extLst>
              <a:ext uri="{FF2B5EF4-FFF2-40B4-BE49-F238E27FC236}">
                <a16:creationId xmlns:a16="http://schemas.microsoft.com/office/drawing/2014/main" id="{95EEEECF-E330-BF4B-A16B-95A15F7FCAEE}"/>
              </a:ext>
            </a:extLst>
          </p:cNvPr>
          <p:cNvSpPr>
            <a:spLocks noGrp="1"/>
          </p:cNvSpPr>
          <p:nvPr>
            <p:ph type="body" sz="quarter" idx="12"/>
          </p:nvPr>
        </p:nvSpPr>
        <p:spPr/>
        <p:txBody>
          <a:bodyPr>
            <a:normAutofit/>
          </a:bodyPr>
          <a:lstStyle/>
          <a:p>
            <a:r>
              <a:rPr lang="en-US" dirty="0" smtClean="0"/>
              <a:t>Science and Policy Advisor</a:t>
            </a:r>
            <a:endParaRPr lang="en-US" dirty="0"/>
          </a:p>
          <a:p>
            <a:endParaRPr lang="en-US" dirty="0"/>
          </a:p>
        </p:txBody>
      </p:sp>
    </p:spTree>
    <p:extLst>
      <p:ext uri="{BB962C8B-B14F-4D97-AF65-F5344CB8AC3E}">
        <p14:creationId xmlns:p14="http://schemas.microsoft.com/office/powerpoint/2010/main" val="11992519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C74A70E-4824-E74B-A61A-159A50A01F1A}"/>
              </a:ext>
            </a:extLst>
          </p:cNvPr>
          <p:cNvSpPr>
            <a:spLocks noGrp="1"/>
          </p:cNvSpPr>
          <p:nvPr>
            <p:ph type="ctrTitle"/>
          </p:nvPr>
        </p:nvSpPr>
        <p:spPr/>
        <p:txBody>
          <a:bodyPr>
            <a:normAutofit/>
          </a:bodyPr>
          <a:lstStyle/>
          <a:p>
            <a:r>
              <a:rPr lang="en-US" dirty="0" smtClean="0"/>
              <a:t>How big is the pie and how do we split it?</a:t>
            </a:r>
            <a:endParaRPr lang="en-US" dirty="0"/>
          </a:p>
        </p:txBody>
      </p:sp>
      <p:sp>
        <p:nvSpPr>
          <p:cNvPr id="11" name="Vertical Text Placeholder 10">
            <a:extLst>
              <a:ext uri="{FF2B5EF4-FFF2-40B4-BE49-F238E27FC236}">
                <a16:creationId xmlns:a16="http://schemas.microsoft.com/office/drawing/2014/main" id="{E6571405-E38F-A540-BC88-386945E00C1D}"/>
              </a:ext>
            </a:extLst>
          </p:cNvPr>
          <p:cNvSpPr>
            <a:spLocks noGrp="1"/>
          </p:cNvSpPr>
          <p:nvPr>
            <p:ph type="body" orient="vert" sz="quarter" idx="11"/>
          </p:nvPr>
        </p:nvSpPr>
        <p:spPr/>
        <p:txBody>
          <a:bodyPr>
            <a:normAutofit fontScale="92500" lnSpcReduction="10000"/>
          </a:bodyPr>
          <a:lstStyle/>
          <a:p>
            <a:r>
              <a:rPr lang="en-US" dirty="0" smtClean="0"/>
              <a:t>Pie photo</a:t>
            </a:r>
            <a:r>
              <a:rPr lang="en-US" dirty="0"/>
              <a:t>: modified from https://www.flickr.com/photos/benimoto/2109973292</a:t>
            </a:r>
          </a:p>
        </p:txBody>
      </p:sp>
      <p:sp>
        <p:nvSpPr>
          <p:cNvPr id="16" name="Footer Placeholder 15">
            <a:extLst>
              <a:ext uri="{FF2B5EF4-FFF2-40B4-BE49-F238E27FC236}">
                <a16:creationId xmlns:a16="http://schemas.microsoft.com/office/drawing/2014/main" id="{295CCC76-65AF-F34B-8F52-DE1DC1020996}"/>
              </a:ext>
            </a:extLst>
          </p:cNvPr>
          <p:cNvSpPr>
            <a:spLocks noGrp="1"/>
          </p:cNvSpPr>
          <p:nvPr>
            <p:ph type="ftr" sz="quarter" idx="12"/>
          </p:nvPr>
        </p:nvSpPr>
        <p:spPr/>
        <p:txBody>
          <a:bodyPr/>
          <a:lstStyle/>
          <a:p>
            <a:endParaRPr lang="en-US" dirty="0"/>
          </a:p>
        </p:txBody>
      </p:sp>
      <p:sp>
        <p:nvSpPr>
          <p:cNvPr id="17" name="Slide Number Placeholder 16">
            <a:extLst>
              <a:ext uri="{FF2B5EF4-FFF2-40B4-BE49-F238E27FC236}">
                <a16:creationId xmlns:a16="http://schemas.microsoft.com/office/drawing/2014/main" id="{3BCAC157-6837-2C4C-842B-905DE22893C1}"/>
              </a:ext>
            </a:extLst>
          </p:cNvPr>
          <p:cNvSpPr>
            <a:spLocks noGrp="1"/>
          </p:cNvSpPr>
          <p:nvPr>
            <p:ph type="sldNum" sz="quarter" idx="13"/>
          </p:nvPr>
        </p:nvSpPr>
        <p:spPr/>
        <p:txBody>
          <a:bodyPr/>
          <a:lstStyle/>
          <a:p>
            <a:fld id="{54F6A085-17C3-0541-97A8-BA3A68F3D8F7}" type="slidenum">
              <a:rPr lang="en-US" smtClean="0"/>
              <a:pPr/>
              <a:t>2</a:t>
            </a:fld>
            <a:endParaRPr lang="en-US"/>
          </a:p>
        </p:txBody>
      </p:sp>
      <p:sp>
        <p:nvSpPr>
          <p:cNvPr id="2" name="Content Placeholder 1"/>
          <p:cNvSpPr>
            <a:spLocks noGrp="1"/>
          </p:cNvSpPr>
          <p:nvPr>
            <p:ph sz="quarter" idx="10"/>
          </p:nvPr>
        </p:nvSpPr>
        <p:spPr>
          <a:xfrm>
            <a:off x="658813" y="1300480"/>
            <a:ext cx="5351370" cy="1948748"/>
          </a:xfrm>
        </p:spPr>
        <p:txBody>
          <a:bodyPr/>
          <a:lstStyle/>
          <a:p>
            <a:pPr marL="0" indent="0">
              <a:buNone/>
            </a:pPr>
            <a:r>
              <a:rPr lang="en-US" b="1" dirty="0" smtClean="0"/>
              <a:t>In other words…</a:t>
            </a:r>
          </a:p>
          <a:p>
            <a:r>
              <a:rPr lang="en-US" dirty="0" smtClean="0"/>
              <a:t>How much fish is there in the sea?</a:t>
            </a:r>
          </a:p>
          <a:p>
            <a:r>
              <a:rPr lang="en-US" dirty="0"/>
              <a:t>H</a:t>
            </a:r>
            <a:r>
              <a:rPr lang="en-US" dirty="0" smtClean="0"/>
              <a:t>ow much can we catch sustainably?</a:t>
            </a:r>
          </a:p>
          <a:p>
            <a:r>
              <a:rPr lang="en-US" dirty="0" smtClean="0"/>
              <a:t>How do we share the fish?</a:t>
            </a:r>
            <a:endParaRPr lang="en-GB" dirty="0"/>
          </a:p>
        </p:txBody>
      </p:sp>
      <p:sp>
        <p:nvSpPr>
          <p:cNvPr id="19" name="Content Placeholder 1"/>
          <p:cNvSpPr txBox="1">
            <a:spLocks/>
          </p:cNvSpPr>
          <p:nvPr/>
        </p:nvSpPr>
        <p:spPr>
          <a:xfrm>
            <a:off x="1104675" y="4070233"/>
            <a:ext cx="2402504" cy="475326"/>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Scientific advice</a:t>
            </a:r>
            <a:endParaRPr lang="en-GB" b="1" dirty="0"/>
          </a:p>
        </p:txBody>
      </p:sp>
      <p:grpSp>
        <p:nvGrpSpPr>
          <p:cNvPr id="4" name="Group 3"/>
          <p:cNvGrpSpPr/>
          <p:nvPr/>
        </p:nvGrpSpPr>
        <p:grpSpPr>
          <a:xfrm>
            <a:off x="1706880" y="4732354"/>
            <a:ext cx="1843885" cy="519883"/>
            <a:chOff x="1706880" y="4732354"/>
            <a:chExt cx="1843885" cy="519883"/>
          </a:xfrm>
        </p:grpSpPr>
        <p:sp>
          <p:nvSpPr>
            <p:cNvPr id="3" name="Rectangle 2"/>
            <p:cNvSpPr/>
            <p:nvPr/>
          </p:nvSpPr>
          <p:spPr>
            <a:xfrm>
              <a:off x="1706880" y="4732354"/>
              <a:ext cx="1800299" cy="51988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solidFill>
                  <a:schemeClr val="bg1"/>
                </a:solidFill>
              </a:endParaRPr>
            </a:p>
          </p:txBody>
        </p:sp>
        <p:sp>
          <p:nvSpPr>
            <p:cNvPr id="20" name="Content Placeholder 1"/>
            <p:cNvSpPr txBox="1">
              <a:spLocks/>
            </p:cNvSpPr>
            <p:nvPr/>
          </p:nvSpPr>
          <p:spPr>
            <a:xfrm>
              <a:off x="1834225" y="4768613"/>
              <a:ext cx="1716540" cy="444872"/>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solidFill>
                    <a:schemeClr val="bg1"/>
                  </a:solidFill>
                </a:rPr>
                <a:t>Negotiations</a:t>
              </a:r>
              <a:endParaRPr lang="en-GB" b="1" dirty="0">
                <a:solidFill>
                  <a:schemeClr val="bg1"/>
                </a:solidFill>
              </a:endParaRPr>
            </a:p>
          </p:txBody>
        </p:sp>
      </p:grpSp>
      <p:sp>
        <p:nvSpPr>
          <p:cNvPr id="21" name="Content Placeholder 1"/>
          <p:cNvSpPr txBox="1">
            <a:spLocks/>
          </p:cNvSpPr>
          <p:nvPr/>
        </p:nvSpPr>
        <p:spPr>
          <a:xfrm>
            <a:off x="1896760" y="5509448"/>
            <a:ext cx="3278145" cy="8162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Fishing limits or Total Allowable Catches (TACs)</a:t>
            </a:r>
            <a:endParaRPr lang="en-GB" b="1" dirty="0"/>
          </a:p>
        </p:txBody>
      </p:sp>
      <p:sp>
        <p:nvSpPr>
          <p:cNvPr id="22" name="Content Placeholder 1"/>
          <p:cNvSpPr txBox="1">
            <a:spLocks/>
          </p:cNvSpPr>
          <p:nvPr/>
        </p:nvSpPr>
        <p:spPr>
          <a:xfrm>
            <a:off x="658813" y="3321745"/>
            <a:ext cx="1843630" cy="491496"/>
          </a:xfrm>
          <a:prstGeom prst="rect">
            <a:avLst/>
          </a:prstGeom>
        </p:spPr>
        <p:txBody>
          <a:bodyPr vert="horz" lIns="0" tIns="45720" rIns="91440" bIns="45720" rtlCol="0">
            <a:normAutofit fontScale="92500"/>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Data collection</a:t>
            </a:r>
            <a:endParaRPr lang="en-GB" b="1" dirty="0"/>
          </a:p>
        </p:txBody>
      </p:sp>
      <p:sp>
        <p:nvSpPr>
          <p:cNvPr id="119" name="Right Arrow 118"/>
          <p:cNvSpPr/>
          <p:nvPr/>
        </p:nvSpPr>
        <p:spPr>
          <a:xfrm rot="3429630">
            <a:off x="1551979" y="3737195"/>
            <a:ext cx="309800" cy="339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0" name="Right Arrow 119"/>
          <p:cNvSpPr/>
          <p:nvPr/>
        </p:nvSpPr>
        <p:spPr>
          <a:xfrm rot="3429630">
            <a:off x="2020264" y="4423089"/>
            <a:ext cx="283839" cy="339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1" name="Right Arrow 120"/>
          <p:cNvSpPr/>
          <p:nvPr/>
        </p:nvSpPr>
        <p:spPr>
          <a:xfrm rot="3429630">
            <a:off x="2555195" y="5279313"/>
            <a:ext cx="274602" cy="339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868" y="1680310"/>
            <a:ext cx="4084674" cy="413344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4699" y="2501895"/>
            <a:ext cx="2420322" cy="2542252"/>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1720" y="1204471"/>
            <a:ext cx="5188146" cy="5096698"/>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3065" y="1204471"/>
            <a:ext cx="5023539" cy="5096698"/>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2819" y="1906508"/>
            <a:ext cx="2804403" cy="2572735"/>
          </a:xfrm>
          <a:prstGeom prst="rect">
            <a:avLst/>
          </a:prstGeom>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28709" y="1204532"/>
            <a:ext cx="5194570" cy="5098039"/>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10183" y="1514407"/>
            <a:ext cx="5787308" cy="4340481"/>
          </a:xfrm>
          <a:prstGeom prst="rect">
            <a:avLst/>
          </a:prstGeom>
        </p:spPr>
      </p:pic>
    </p:spTree>
    <p:extLst>
      <p:ext uri="{BB962C8B-B14F-4D97-AF65-F5344CB8AC3E}">
        <p14:creationId xmlns:p14="http://schemas.microsoft.com/office/powerpoint/2010/main" val="317397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1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10"/>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12"/>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4"/>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500"/>
                                  </p:stCondLst>
                                  <p:childTnLst>
                                    <p:set>
                                      <p:cBhvr>
                                        <p:cTn id="65" dur="1" fill="hold">
                                          <p:stCondLst>
                                            <p:cond delay="0"/>
                                          </p:stCondLst>
                                        </p:cTn>
                                        <p:tgtEl>
                                          <p:spTgt spid="23"/>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42" presetClass="path" presetSubtype="0" accel="50000" decel="50000" fill="hold" nodeType="clickEffect">
                                  <p:stCondLst>
                                    <p:cond delay="0"/>
                                  </p:stCondLst>
                                  <p:childTnLst>
                                    <p:animMotion origin="layout" path="M 6.25E-7 7.40741E-7 L 0.06862 -0.02245 " pathEditMode="relative" rAng="0" ptsTypes="AA">
                                      <p:cBhvr>
                                        <p:cTn id="69" dur="2000" fill="hold"/>
                                        <p:tgtEl>
                                          <p:spTgt spid="18"/>
                                        </p:tgtEl>
                                        <p:attrNameLst>
                                          <p:attrName>ppt_x</p:attrName>
                                          <p:attrName>ppt_y</p:attrName>
                                        </p:attrNameLst>
                                      </p:cBhvr>
                                      <p:rCtr x="3424" y="-1134"/>
                                    </p:animMotion>
                                  </p:childTnLst>
                                </p:cTn>
                              </p:par>
                              <p:par>
                                <p:cTn id="70" presetID="1" presetClass="exit" presetSubtype="0" fill="hold" nodeType="withEffect">
                                  <p:stCondLst>
                                    <p:cond delay="0"/>
                                  </p:stCondLst>
                                  <p:childTnLst>
                                    <p:set>
                                      <p:cBhvr>
                                        <p:cTn id="71"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9" grpId="0"/>
      <p:bldP spid="21" grpId="0"/>
      <p:bldP spid="22" grpId="0"/>
      <p:bldP spid="119" grpId="0" animBg="1"/>
      <p:bldP spid="120" grpId="0" animBg="1"/>
      <p:bldP spid="1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21512" t="16614" r="21969" b="29440"/>
          <a:stretch/>
        </p:blipFill>
        <p:spPr>
          <a:xfrm>
            <a:off x="5447026" y="180386"/>
            <a:ext cx="6537190" cy="5961910"/>
          </a:xfrm>
          <a:prstGeom prst="rect">
            <a:avLst/>
          </a:prstGeom>
        </p:spPr>
      </p:pic>
      <p:sp>
        <p:nvSpPr>
          <p:cNvPr id="2" name="Title 1"/>
          <p:cNvSpPr>
            <a:spLocks noGrp="1"/>
          </p:cNvSpPr>
          <p:nvPr>
            <p:ph type="ctrTitle"/>
          </p:nvPr>
        </p:nvSpPr>
        <p:spPr/>
        <p:txBody>
          <a:bodyPr/>
          <a:lstStyle/>
          <a:p>
            <a:r>
              <a:rPr lang="en-US" dirty="0" smtClean="0"/>
              <a:t>EU only stocks</a:t>
            </a:r>
            <a:endParaRPr lang="en-GB" dirty="0"/>
          </a:p>
        </p:txBody>
      </p:sp>
      <p:sp>
        <p:nvSpPr>
          <p:cNvPr id="5" name="Footer Placeholder 4"/>
          <p:cNvSpPr>
            <a:spLocks noGrp="1"/>
          </p:cNvSpPr>
          <p:nvPr>
            <p:ph type="ftr" sz="quarter" idx="12"/>
          </p:nvPr>
        </p:nvSpPr>
        <p:spPr>
          <a:xfrm>
            <a:off x="5447026" y="6215610"/>
            <a:ext cx="4483358" cy="543195"/>
          </a:xfrm>
        </p:spPr>
        <p:txBody>
          <a:bodyPr/>
          <a:lstStyle/>
          <a:p>
            <a:r>
              <a:rPr lang="en-US" sz="800" dirty="0" smtClean="0"/>
              <a:t>Fish images from: </a:t>
            </a:r>
            <a:r>
              <a:rPr lang="en-US" sz="800" dirty="0" err="1" smtClean="0"/>
              <a:t>Fundació</a:t>
            </a:r>
            <a:r>
              <a:rPr lang="en-US" sz="800" dirty="0" smtClean="0"/>
              <a:t> ENT &amp; </a:t>
            </a:r>
            <a:r>
              <a:rPr lang="en-US" sz="800" dirty="0" err="1" smtClean="0"/>
              <a:t>Ecologistas</a:t>
            </a:r>
            <a:r>
              <a:rPr lang="en-US" sz="800" dirty="0" smtClean="0"/>
              <a:t> </a:t>
            </a:r>
            <a:r>
              <a:rPr lang="en-US" sz="800" dirty="0" err="1" smtClean="0"/>
              <a:t>en</a:t>
            </a:r>
            <a:r>
              <a:rPr lang="en-US" sz="800" dirty="0" smtClean="0"/>
              <a:t> </a:t>
            </a:r>
            <a:r>
              <a:rPr lang="en-US" sz="800" dirty="0" err="1" smtClean="0"/>
              <a:t>Acción</a:t>
            </a:r>
            <a:r>
              <a:rPr lang="en-US" sz="800" dirty="0" smtClean="0"/>
              <a:t> (2016): Comparison of EU Commission’s 2015 and 2016 communications on “EU fisheries in the Atlantic, North Sea and Baltic Sea in line with maximum sustainable yield (MSY)”. </a:t>
            </a:r>
            <a:r>
              <a:rPr lang="en-US" sz="800" dirty="0"/>
              <a:t>Pollack image from https://commons.wikimedia.org/wiki/File:Pollachius_pollachius1.jpg</a:t>
            </a:r>
          </a:p>
        </p:txBody>
      </p:sp>
      <p:sp>
        <p:nvSpPr>
          <p:cNvPr id="6" name="Slide Number Placeholder 5"/>
          <p:cNvSpPr>
            <a:spLocks noGrp="1"/>
          </p:cNvSpPr>
          <p:nvPr>
            <p:ph type="sldNum" sz="quarter" idx="13"/>
          </p:nvPr>
        </p:nvSpPr>
        <p:spPr/>
        <p:txBody>
          <a:bodyPr/>
          <a:lstStyle/>
          <a:p>
            <a:fld id="{54F6A085-17C3-0541-97A8-BA3A68F3D8F7}" type="slidenum">
              <a:rPr lang="en-US" smtClean="0"/>
              <a:pPr/>
              <a:t>3</a:t>
            </a:fld>
            <a:endParaRPr lang="en-US"/>
          </a:p>
        </p:txBody>
      </p:sp>
      <p:sp>
        <p:nvSpPr>
          <p:cNvPr id="12" name="Rectangle 11"/>
          <p:cNvSpPr/>
          <p:nvPr/>
        </p:nvSpPr>
        <p:spPr>
          <a:xfrm>
            <a:off x="9616440" y="5943600"/>
            <a:ext cx="2522663" cy="226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8899156" y="3329365"/>
            <a:ext cx="1270000" cy="646331"/>
          </a:xfrm>
          <a:prstGeom prst="rect">
            <a:avLst/>
          </a:prstGeom>
          <a:noFill/>
        </p:spPr>
        <p:txBody>
          <a:bodyPr wrap="square" rtlCol="0">
            <a:spAutoFit/>
          </a:bodyPr>
          <a:lstStyle/>
          <a:p>
            <a:pPr algn="ctr"/>
            <a:r>
              <a:rPr lang="en-US" b="1" dirty="0" smtClean="0">
                <a:solidFill>
                  <a:srgbClr val="5C81A2"/>
                </a:solidFill>
              </a:rPr>
              <a:t>European Union</a:t>
            </a:r>
            <a:endParaRPr lang="en-GB" b="1" dirty="0">
              <a:solidFill>
                <a:srgbClr val="5C81A2"/>
              </a:solidFill>
            </a:endParaRP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622058" y="1550198"/>
            <a:ext cx="2903472" cy="163844"/>
          </a:xfrm>
          <a:prstGeom prst="rect">
            <a:avLst/>
          </a:prstGeom>
        </p:spPr>
      </p:pic>
      <p:sp>
        <p:nvSpPr>
          <p:cNvPr id="22" name="Content Placeholder 2"/>
          <p:cNvSpPr>
            <a:spLocks noGrp="1"/>
          </p:cNvSpPr>
          <p:nvPr>
            <p:ph sz="quarter" idx="10"/>
          </p:nvPr>
        </p:nvSpPr>
        <p:spPr>
          <a:xfrm>
            <a:off x="658813" y="1300479"/>
            <a:ext cx="4620908" cy="5203682"/>
          </a:xfrm>
        </p:spPr>
        <p:txBody>
          <a:bodyPr>
            <a:normAutofit/>
          </a:bodyPr>
          <a:lstStyle/>
          <a:p>
            <a:r>
              <a:rPr lang="en-US" dirty="0" smtClean="0"/>
              <a:t>Two main fora:</a:t>
            </a:r>
          </a:p>
          <a:p>
            <a:pPr lvl="1"/>
            <a:r>
              <a:rPr lang="en-US" sz="1700" dirty="0" smtClean="0">
                <a:solidFill>
                  <a:schemeClr val="accent5">
                    <a:lumMod val="50000"/>
                  </a:schemeClr>
                </a:solidFill>
              </a:rPr>
              <a:t>October Council</a:t>
            </a:r>
            <a:r>
              <a:rPr lang="en-US" sz="1700" dirty="0" smtClean="0"/>
              <a:t>: Baltic; 10 stocks </a:t>
            </a:r>
          </a:p>
          <a:p>
            <a:pPr lvl="1"/>
            <a:r>
              <a:rPr lang="en-US" sz="1700" dirty="0" smtClean="0">
                <a:solidFill>
                  <a:schemeClr val="accent3">
                    <a:lumMod val="50000"/>
                  </a:schemeClr>
                </a:solidFill>
              </a:rPr>
              <a:t>December Council</a:t>
            </a:r>
            <a:r>
              <a:rPr lang="en-US" sz="1700" dirty="0" smtClean="0"/>
              <a:t>: now mostly Bay of </a:t>
            </a:r>
            <a:r>
              <a:rPr lang="en-US" sz="1700" dirty="0" smtClean="0"/>
              <a:t>Biscay, Atlantic Iberian waters, </a:t>
            </a:r>
            <a:r>
              <a:rPr lang="en-US" sz="1700" dirty="0" smtClean="0"/>
              <a:t>Kattegat; </a:t>
            </a:r>
            <a:r>
              <a:rPr lang="en-GB" sz="1700" dirty="0" smtClean="0"/>
              <a:t>~ </a:t>
            </a:r>
            <a:r>
              <a:rPr lang="en-GB" sz="1700" dirty="0" smtClean="0">
                <a:solidFill>
                  <a:schemeClr val="tx1"/>
                </a:solidFill>
              </a:rPr>
              <a:t>30</a:t>
            </a:r>
            <a:r>
              <a:rPr lang="en-GB" sz="1700" dirty="0" smtClean="0"/>
              <a:t> stocks; big impact of </a:t>
            </a:r>
            <a:r>
              <a:rPr lang="en-GB" sz="1700" dirty="0" err="1" smtClean="0"/>
              <a:t>Brexit</a:t>
            </a:r>
            <a:r>
              <a:rPr lang="en-GB" sz="1700" dirty="0" smtClean="0"/>
              <a:t> on the stocks covered</a:t>
            </a:r>
          </a:p>
          <a:p>
            <a:r>
              <a:rPr lang="en-US" dirty="0" smtClean="0"/>
              <a:t>Process:</a:t>
            </a:r>
          </a:p>
          <a:p>
            <a:pPr lvl="1"/>
            <a:r>
              <a:rPr lang="en-US" sz="1600" dirty="0" smtClean="0"/>
              <a:t>Commission </a:t>
            </a:r>
            <a:r>
              <a:rPr lang="en-US" sz="1600" dirty="0"/>
              <a:t>proposal </a:t>
            </a:r>
          </a:p>
          <a:p>
            <a:pPr lvl="1"/>
            <a:r>
              <a:rPr lang="en-US" sz="1600" dirty="0" smtClean="0">
                <a:sym typeface="Wingdings" panose="05000000000000000000" pitchFamily="2" charset="2"/>
              </a:rPr>
              <a:t>Council </a:t>
            </a:r>
            <a:r>
              <a:rPr lang="en-US" sz="1600" dirty="0" smtClean="0">
                <a:sym typeface="Wingdings" panose="05000000000000000000" pitchFamily="2" charset="2"/>
              </a:rPr>
              <a:t>of EU fisheries ministers</a:t>
            </a:r>
          </a:p>
          <a:p>
            <a:pPr lvl="1"/>
            <a:r>
              <a:rPr lang="en-US" sz="1600" dirty="0">
                <a:sym typeface="Wingdings" panose="05000000000000000000" pitchFamily="2" charset="2"/>
              </a:rPr>
              <a:t>A</a:t>
            </a:r>
            <a:r>
              <a:rPr lang="en-US" sz="1600" dirty="0" smtClean="0">
                <a:sym typeface="Wingdings" panose="05000000000000000000" pitchFamily="2" charset="2"/>
              </a:rPr>
              <a:t>greed TACs</a:t>
            </a:r>
            <a:endParaRPr lang="en-US" sz="1600" dirty="0" smtClean="0"/>
          </a:p>
          <a:p>
            <a:r>
              <a:rPr lang="en-US" dirty="0" smtClean="0"/>
              <a:t>Examples:</a:t>
            </a:r>
          </a:p>
          <a:p>
            <a:pPr lvl="1"/>
            <a:r>
              <a:rPr lang="en-US" sz="1600" dirty="0" smtClean="0"/>
              <a:t>Eastern and Western Baltic cod</a:t>
            </a:r>
          </a:p>
          <a:p>
            <a:pPr lvl="1"/>
            <a:r>
              <a:rPr lang="en-US" sz="1600" dirty="0" smtClean="0"/>
              <a:t>Pollack</a:t>
            </a:r>
          </a:p>
          <a:p>
            <a:pPr lvl="1"/>
            <a:r>
              <a:rPr lang="en-US" sz="1600" dirty="0" smtClean="0"/>
              <a:t>Southern hake</a:t>
            </a:r>
            <a:endParaRPr lang="en-GB" sz="1600" dirty="0"/>
          </a:p>
        </p:txBody>
      </p:sp>
      <p:sp>
        <p:nvSpPr>
          <p:cNvPr id="24" name="Down Arrow 23"/>
          <p:cNvSpPr/>
          <p:nvPr/>
        </p:nvSpPr>
        <p:spPr>
          <a:xfrm>
            <a:off x="822472" y="4069333"/>
            <a:ext cx="181627" cy="202975"/>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5" name="Down Arrow 24"/>
          <p:cNvSpPr/>
          <p:nvPr/>
        </p:nvSpPr>
        <p:spPr>
          <a:xfrm>
            <a:off x="822471" y="4424708"/>
            <a:ext cx="181627" cy="202975"/>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8" name="Oval 27"/>
          <p:cNvSpPr/>
          <p:nvPr/>
        </p:nvSpPr>
        <p:spPr>
          <a:xfrm>
            <a:off x="9281160" y="1524001"/>
            <a:ext cx="1305720" cy="2001462"/>
          </a:xfrm>
          <a:prstGeom prst="ellipse">
            <a:avLst/>
          </a:prstGeom>
          <a:solidFill>
            <a:schemeClr val="accent5">
              <a:alpha val="44000"/>
            </a:schemeClr>
          </a:solidFill>
          <a:ln w="317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6120910" y="3797473"/>
            <a:ext cx="2654340" cy="2169677"/>
          </a:xfrm>
          <a:prstGeom prst="ellipse">
            <a:avLst/>
          </a:prstGeom>
          <a:solidFill>
            <a:schemeClr val="accent3">
              <a:alpha val="44000"/>
            </a:schemeClr>
          </a:solidFill>
          <a:ln w="317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9040464" y="2759169"/>
            <a:ext cx="481392" cy="563371"/>
          </a:xfrm>
          <a:prstGeom prst="ellipse">
            <a:avLst/>
          </a:prstGeom>
          <a:solidFill>
            <a:schemeClr val="accent3">
              <a:alpha val="44000"/>
            </a:schemeClr>
          </a:solidFill>
          <a:ln w="317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43053" y="2140511"/>
            <a:ext cx="1744272" cy="671390"/>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1747" y="4103723"/>
            <a:ext cx="2280433" cy="664834"/>
          </a:xfrm>
          <a:prstGeom prst="rect">
            <a:avLst/>
          </a:prstGeom>
        </p:spPr>
      </p:pic>
      <p:pic>
        <p:nvPicPr>
          <p:cNvPr id="32" name="Picture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969367" y="2726298"/>
            <a:ext cx="1746088" cy="671390"/>
          </a:xfrm>
          <a:prstGeom prst="rect">
            <a:avLst/>
          </a:prstGeom>
        </p:spPr>
      </p:pic>
      <p:sp>
        <p:nvSpPr>
          <p:cNvPr id="3" name="Vertical Text Placeholder 2"/>
          <p:cNvSpPr>
            <a:spLocks noGrp="1"/>
          </p:cNvSpPr>
          <p:nvPr>
            <p:ph type="body" orient="vert" sz="quarter" idx="11"/>
          </p:nvPr>
        </p:nvSpPr>
        <p:spPr/>
        <p:txBody>
          <a:bodyPr>
            <a:normAutofit fontScale="92500" lnSpcReduction="10000"/>
          </a:bodyPr>
          <a:lstStyle/>
          <a:p>
            <a:endParaRPr lang="en-GB"/>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306007" y="4694275"/>
            <a:ext cx="2063478" cy="761063"/>
          </a:xfrm>
          <a:prstGeom prst="rect">
            <a:avLst/>
          </a:prstGeom>
        </p:spPr>
      </p:pic>
    </p:spTree>
    <p:extLst>
      <p:ext uri="{BB962C8B-B14F-4D97-AF65-F5344CB8AC3E}">
        <p14:creationId xmlns:p14="http://schemas.microsoft.com/office/powerpoint/2010/main" val="397075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xEl>
                                              <p:pRg st="3" end="3"/>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30"/>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xEl>
                                              <p:pRg st="6" end="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xEl>
                                              <p:pRg st="7" end="7"/>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xEl>
                                              <p:pRg st="8" end="8"/>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xEl>
                                              <p:pRg st="9" end="9"/>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2">
                                            <p:txEl>
                                              <p:pRg st="10" end="1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uiExpand="1" build="p"/>
      <p:bldP spid="24" grpId="0" animBg="1"/>
      <p:bldP spid="25" grpId="0" animBg="1"/>
      <p:bldP spid="28" grpId="0" animBg="1"/>
      <p:bldP spid="28" grpId="1" animBg="1"/>
      <p:bldP spid="29" grpId="0" animBg="1"/>
      <p:bldP spid="29" grpId="1" animBg="1"/>
      <p:bldP spid="30" grpId="0" animBg="1"/>
      <p:bldP spid="3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22081" t="15327" r="21476" b="29043"/>
          <a:stretch/>
        </p:blipFill>
        <p:spPr>
          <a:xfrm>
            <a:off x="5447026" y="184089"/>
            <a:ext cx="6537190" cy="5956431"/>
          </a:xfrm>
          <a:prstGeom prst="rect">
            <a:avLst/>
          </a:prstGeom>
        </p:spPr>
      </p:pic>
      <p:sp>
        <p:nvSpPr>
          <p:cNvPr id="2" name="Title 1"/>
          <p:cNvSpPr>
            <a:spLocks noGrp="1"/>
          </p:cNvSpPr>
          <p:nvPr>
            <p:ph type="ctrTitle"/>
          </p:nvPr>
        </p:nvSpPr>
        <p:spPr/>
        <p:txBody>
          <a:bodyPr/>
          <a:lstStyle/>
          <a:p>
            <a:r>
              <a:rPr lang="en-US" dirty="0" smtClean="0"/>
              <a:t>EU/UK shared stocks</a:t>
            </a:r>
            <a:endParaRPr lang="en-GB" dirty="0"/>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4</a:t>
            </a:fld>
            <a:endParaRPr lang="en-US"/>
          </a:p>
        </p:txBody>
      </p:sp>
      <p:sp>
        <p:nvSpPr>
          <p:cNvPr id="12" name="Rectangle 11"/>
          <p:cNvSpPr/>
          <p:nvPr/>
        </p:nvSpPr>
        <p:spPr>
          <a:xfrm>
            <a:off x="9616440" y="5943600"/>
            <a:ext cx="2522663" cy="226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736840" y="2779448"/>
            <a:ext cx="1270000" cy="646331"/>
          </a:xfrm>
          <a:prstGeom prst="rect">
            <a:avLst/>
          </a:prstGeom>
          <a:noFill/>
        </p:spPr>
        <p:txBody>
          <a:bodyPr wrap="square" rtlCol="0">
            <a:spAutoFit/>
          </a:bodyPr>
          <a:lstStyle/>
          <a:p>
            <a:pPr algn="ctr"/>
            <a:r>
              <a:rPr lang="en-US" b="1" dirty="0" smtClean="0">
                <a:solidFill>
                  <a:srgbClr val="5A336F"/>
                </a:solidFill>
              </a:rPr>
              <a:t>United Kingdom</a:t>
            </a:r>
            <a:endParaRPr lang="en-GB" b="1" dirty="0">
              <a:solidFill>
                <a:srgbClr val="5A336F"/>
              </a:solidFill>
            </a:endParaRPr>
          </a:p>
        </p:txBody>
      </p:sp>
      <p:sp>
        <p:nvSpPr>
          <p:cNvPr id="14" name="TextBox 13"/>
          <p:cNvSpPr txBox="1"/>
          <p:nvPr/>
        </p:nvSpPr>
        <p:spPr>
          <a:xfrm>
            <a:off x="8899156" y="3329365"/>
            <a:ext cx="1270000" cy="646331"/>
          </a:xfrm>
          <a:prstGeom prst="rect">
            <a:avLst/>
          </a:prstGeom>
          <a:noFill/>
        </p:spPr>
        <p:txBody>
          <a:bodyPr wrap="square" rtlCol="0">
            <a:spAutoFit/>
          </a:bodyPr>
          <a:lstStyle/>
          <a:p>
            <a:pPr algn="ctr"/>
            <a:r>
              <a:rPr lang="en-US" b="1" dirty="0" smtClean="0">
                <a:solidFill>
                  <a:srgbClr val="5C81A2"/>
                </a:solidFill>
              </a:rPr>
              <a:t>European Union</a:t>
            </a:r>
            <a:endParaRPr lang="en-GB" b="1" dirty="0">
              <a:solidFill>
                <a:srgbClr val="5C81A2"/>
              </a:solidFill>
            </a:endParaRP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622058" y="1550198"/>
            <a:ext cx="2903472" cy="163844"/>
          </a:xfrm>
          <a:prstGeom prst="rect">
            <a:avLst/>
          </a:prstGeom>
        </p:spPr>
      </p:pic>
      <p:sp>
        <p:nvSpPr>
          <p:cNvPr id="22" name="Content Placeholder 2"/>
          <p:cNvSpPr>
            <a:spLocks noGrp="1"/>
          </p:cNvSpPr>
          <p:nvPr>
            <p:ph sz="quarter" idx="10"/>
          </p:nvPr>
        </p:nvSpPr>
        <p:spPr>
          <a:xfrm>
            <a:off x="658813" y="1300479"/>
            <a:ext cx="4620908" cy="5265548"/>
          </a:xfrm>
        </p:spPr>
        <p:txBody>
          <a:bodyPr>
            <a:normAutofit/>
          </a:bodyPr>
          <a:lstStyle/>
          <a:p>
            <a:r>
              <a:rPr lang="en-US" sz="1900" dirty="0" smtClean="0"/>
              <a:t>Majority of stocks that used to fall under December Council now shared with the UK; </a:t>
            </a:r>
            <a:r>
              <a:rPr lang="en-US" sz="1900" dirty="0" smtClean="0"/>
              <a:t>over 70 </a:t>
            </a:r>
            <a:r>
              <a:rPr lang="en-GB" sz="1900" dirty="0" smtClean="0"/>
              <a:t>stocks</a:t>
            </a:r>
            <a:endParaRPr lang="en-US" sz="1900" dirty="0" smtClean="0"/>
          </a:p>
          <a:p>
            <a:r>
              <a:rPr lang="en-US" sz="1900" dirty="0" smtClean="0"/>
              <a:t>Trade and Cooperation Agreement between the EU and the UK</a:t>
            </a:r>
          </a:p>
          <a:p>
            <a:r>
              <a:rPr lang="en-US" sz="1900" dirty="0" smtClean="0"/>
              <a:t>New process:</a:t>
            </a:r>
          </a:p>
          <a:p>
            <a:pPr lvl="1"/>
            <a:r>
              <a:rPr lang="en-US" sz="1600" dirty="0" smtClean="0"/>
              <a:t>Commission represents the EU, based on a Council mandate</a:t>
            </a:r>
          </a:p>
          <a:p>
            <a:pPr lvl="1"/>
            <a:r>
              <a:rPr lang="en-US" sz="1600" dirty="0" smtClean="0"/>
              <a:t>Series of negotiation rounds </a:t>
            </a:r>
          </a:p>
          <a:p>
            <a:pPr lvl="1"/>
            <a:r>
              <a:rPr lang="en-US" sz="1600" dirty="0" smtClean="0"/>
              <a:t>Agreed written record</a:t>
            </a:r>
          </a:p>
          <a:p>
            <a:r>
              <a:rPr lang="en-US" sz="1900" dirty="0" smtClean="0"/>
              <a:t>Examples:</a:t>
            </a:r>
          </a:p>
          <a:p>
            <a:pPr lvl="1"/>
            <a:r>
              <a:rPr lang="en-US" sz="1600" dirty="0" smtClean="0"/>
              <a:t>Celtic Sea and West of Scotland cod</a:t>
            </a:r>
          </a:p>
          <a:p>
            <a:pPr lvl="1"/>
            <a:r>
              <a:rPr lang="en-US" sz="1600" dirty="0" smtClean="0"/>
              <a:t>Irish Sea whiting</a:t>
            </a:r>
          </a:p>
          <a:p>
            <a:pPr lvl="1"/>
            <a:r>
              <a:rPr lang="en-US" sz="1600" dirty="0" err="1" smtClean="0"/>
              <a:t>Sandeel</a:t>
            </a:r>
            <a:endParaRPr lang="en-GB" sz="1600" dirty="0"/>
          </a:p>
        </p:txBody>
      </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0547" y="3083856"/>
            <a:ext cx="1500897" cy="524563"/>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55536" y="2891100"/>
            <a:ext cx="1010045" cy="261864"/>
          </a:xfrm>
          <a:prstGeom prst="rect">
            <a:avLst/>
          </a:prstGeom>
        </p:spPr>
      </p:pic>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228343" y="3608419"/>
            <a:ext cx="1746088" cy="671390"/>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026112" y="2260262"/>
            <a:ext cx="1746088" cy="671390"/>
          </a:xfrm>
          <a:prstGeom prst="rect">
            <a:avLst/>
          </a:prstGeom>
        </p:spPr>
      </p:pic>
      <p:sp>
        <p:nvSpPr>
          <p:cNvPr id="30" name="Oval 29"/>
          <p:cNvSpPr/>
          <p:nvPr/>
        </p:nvSpPr>
        <p:spPr>
          <a:xfrm>
            <a:off x="7435582" y="2241344"/>
            <a:ext cx="1646626" cy="2005797"/>
          </a:xfrm>
          <a:prstGeom prst="ellipse">
            <a:avLst/>
          </a:prstGeom>
          <a:solidFill>
            <a:schemeClr val="accent1">
              <a:alpha val="34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ooter Placeholder 4"/>
          <p:cNvSpPr txBox="1">
            <a:spLocks/>
          </p:cNvSpPr>
          <p:nvPr/>
        </p:nvSpPr>
        <p:spPr>
          <a:xfrm>
            <a:off x="5447026" y="6215610"/>
            <a:ext cx="4483358" cy="4144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smtClean="0"/>
              <a:t>Fish images from: </a:t>
            </a:r>
            <a:r>
              <a:rPr lang="en-US" sz="800" dirty="0" err="1" smtClean="0"/>
              <a:t>Fundació</a:t>
            </a:r>
            <a:r>
              <a:rPr lang="en-US" sz="800" dirty="0" smtClean="0"/>
              <a:t> ENT &amp; </a:t>
            </a:r>
            <a:r>
              <a:rPr lang="en-US" sz="800" dirty="0" err="1" smtClean="0"/>
              <a:t>Ecologistas</a:t>
            </a:r>
            <a:r>
              <a:rPr lang="en-US" sz="800" dirty="0" smtClean="0"/>
              <a:t> </a:t>
            </a:r>
            <a:r>
              <a:rPr lang="en-US" sz="800" dirty="0" err="1" smtClean="0"/>
              <a:t>en</a:t>
            </a:r>
            <a:r>
              <a:rPr lang="en-US" sz="800" dirty="0" smtClean="0"/>
              <a:t> </a:t>
            </a:r>
            <a:r>
              <a:rPr lang="en-US" sz="800" dirty="0" err="1" smtClean="0"/>
              <a:t>Acción</a:t>
            </a:r>
            <a:r>
              <a:rPr lang="en-US" sz="800" dirty="0" smtClean="0"/>
              <a:t> (2016): Comparison of EU Commission’s 2015 and 2016 communications on “EU fisheries in the Atlantic, North Sea and Baltic Sea in line with maximum sustainable yield (MSY)”. </a:t>
            </a:r>
            <a:endParaRPr lang="en-US" sz="800" dirty="0"/>
          </a:p>
        </p:txBody>
      </p:sp>
    </p:spTree>
    <p:extLst>
      <p:ext uri="{BB962C8B-B14F-4D97-AF65-F5344CB8AC3E}">
        <p14:creationId xmlns:p14="http://schemas.microsoft.com/office/powerpoint/2010/main" val="136754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3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xEl>
                                              <p:pRg st="8" end="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xEl>
                                              <p:pRg st="9" end="9"/>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p:bldP spid="30" grpId="0" animBg="1"/>
      <p:bldP spid="30" grpId="1"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21038" t="17343" r="22569" b="29259"/>
          <a:stretch/>
        </p:blipFill>
        <p:spPr>
          <a:xfrm>
            <a:off x="5445189" y="180384"/>
            <a:ext cx="6542855" cy="5941411"/>
          </a:xfrm>
          <a:prstGeom prst="rect">
            <a:avLst/>
          </a:prstGeom>
        </p:spPr>
      </p:pic>
      <p:sp>
        <p:nvSpPr>
          <p:cNvPr id="2" name="Title 1"/>
          <p:cNvSpPr>
            <a:spLocks noGrp="1"/>
          </p:cNvSpPr>
          <p:nvPr>
            <p:ph type="ctrTitle"/>
          </p:nvPr>
        </p:nvSpPr>
        <p:spPr/>
        <p:txBody>
          <a:bodyPr/>
          <a:lstStyle/>
          <a:p>
            <a:r>
              <a:rPr lang="en-US" dirty="0" smtClean="0"/>
              <a:t>EU/UK/Norway shared stocks</a:t>
            </a:r>
            <a:endParaRPr lang="en-GB" dirty="0"/>
          </a:p>
        </p:txBody>
      </p:sp>
      <p:sp>
        <p:nvSpPr>
          <p:cNvPr id="3" name="Content Placeholder 2"/>
          <p:cNvSpPr>
            <a:spLocks noGrp="1"/>
          </p:cNvSpPr>
          <p:nvPr>
            <p:ph sz="quarter" idx="10"/>
          </p:nvPr>
        </p:nvSpPr>
        <p:spPr>
          <a:xfrm>
            <a:off x="658813" y="1300479"/>
            <a:ext cx="4620908" cy="5036948"/>
          </a:xfrm>
        </p:spPr>
        <p:txBody>
          <a:bodyPr>
            <a:normAutofit/>
          </a:bodyPr>
          <a:lstStyle/>
          <a:p>
            <a:r>
              <a:rPr lang="en-US" dirty="0" smtClean="0"/>
              <a:t>Similar process as EU/UK, involving Norway, including trilateral and </a:t>
            </a:r>
            <a:r>
              <a:rPr lang="en-US" dirty="0" err="1" smtClean="0"/>
              <a:t>bilaterals</a:t>
            </a:r>
            <a:endParaRPr lang="en-US" dirty="0" smtClean="0"/>
          </a:p>
          <a:p>
            <a:r>
              <a:rPr lang="en-US" dirty="0" smtClean="0">
                <a:solidFill>
                  <a:schemeClr val="tx1"/>
                </a:solidFill>
              </a:rPr>
              <a:t>Covers</a:t>
            </a:r>
            <a:r>
              <a:rPr lang="en-US" dirty="0" smtClean="0">
                <a:solidFill>
                  <a:srgbClr val="FF0000"/>
                </a:solidFill>
              </a:rPr>
              <a:t> </a:t>
            </a:r>
            <a:r>
              <a:rPr lang="en-US" dirty="0" smtClean="0">
                <a:solidFill>
                  <a:schemeClr val="tx1"/>
                </a:solidFill>
              </a:rPr>
              <a:t>8</a:t>
            </a:r>
            <a:r>
              <a:rPr lang="en-US" dirty="0" smtClean="0">
                <a:solidFill>
                  <a:srgbClr val="FF0000"/>
                </a:solidFill>
              </a:rPr>
              <a:t> </a:t>
            </a:r>
            <a:r>
              <a:rPr lang="en-US" dirty="0" smtClean="0"/>
              <a:t>stocks and some not (yet) jointly managed stocks</a:t>
            </a:r>
          </a:p>
          <a:p>
            <a:r>
              <a:rPr lang="en-US" dirty="0" smtClean="0"/>
              <a:t>Examples:</a:t>
            </a:r>
          </a:p>
          <a:p>
            <a:pPr lvl="1"/>
            <a:r>
              <a:rPr lang="en-US" dirty="0" smtClean="0"/>
              <a:t>North Sea cod</a:t>
            </a:r>
          </a:p>
          <a:p>
            <a:pPr lvl="1"/>
            <a:r>
              <a:rPr lang="en-US" dirty="0" smtClean="0"/>
              <a:t>North Sea haddock</a:t>
            </a:r>
          </a:p>
          <a:p>
            <a:pPr lvl="1"/>
            <a:r>
              <a:rPr lang="en-US" dirty="0" smtClean="0"/>
              <a:t>North Sea </a:t>
            </a:r>
            <a:r>
              <a:rPr lang="en-US" dirty="0" err="1" smtClean="0"/>
              <a:t>saithe</a:t>
            </a:r>
            <a:endParaRPr lang="en-US" dirty="0" smtClean="0"/>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5</a:t>
            </a:fld>
            <a:endParaRPr lang="en-US"/>
          </a:p>
        </p:txBody>
      </p:sp>
      <p:sp>
        <p:nvSpPr>
          <p:cNvPr id="12" name="Rectangle 11"/>
          <p:cNvSpPr/>
          <p:nvPr/>
        </p:nvSpPr>
        <p:spPr>
          <a:xfrm>
            <a:off x="9616440" y="5943600"/>
            <a:ext cx="2522663" cy="226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736840" y="2779448"/>
            <a:ext cx="1270000" cy="646331"/>
          </a:xfrm>
          <a:prstGeom prst="rect">
            <a:avLst/>
          </a:prstGeom>
          <a:noFill/>
        </p:spPr>
        <p:txBody>
          <a:bodyPr wrap="square" rtlCol="0">
            <a:spAutoFit/>
          </a:bodyPr>
          <a:lstStyle/>
          <a:p>
            <a:pPr algn="ctr"/>
            <a:r>
              <a:rPr lang="en-US" b="1" dirty="0" smtClean="0">
                <a:solidFill>
                  <a:srgbClr val="5A336F"/>
                </a:solidFill>
              </a:rPr>
              <a:t>United Kingdom</a:t>
            </a:r>
            <a:endParaRPr lang="en-GB" b="1" dirty="0">
              <a:solidFill>
                <a:srgbClr val="5A336F"/>
              </a:solidFill>
            </a:endParaRPr>
          </a:p>
        </p:txBody>
      </p:sp>
      <p:sp>
        <p:nvSpPr>
          <p:cNvPr id="14" name="TextBox 13"/>
          <p:cNvSpPr txBox="1"/>
          <p:nvPr/>
        </p:nvSpPr>
        <p:spPr>
          <a:xfrm>
            <a:off x="8899156" y="3329365"/>
            <a:ext cx="1270000" cy="646331"/>
          </a:xfrm>
          <a:prstGeom prst="rect">
            <a:avLst/>
          </a:prstGeom>
          <a:noFill/>
        </p:spPr>
        <p:txBody>
          <a:bodyPr wrap="square" rtlCol="0">
            <a:spAutoFit/>
          </a:bodyPr>
          <a:lstStyle/>
          <a:p>
            <a:pPr algn="ctr"/>
            <a:r>
              <a:rPr lang="en-US" b="1" dirty="0" smtClean="0">
                <a:solidFill>
                  <a:srgbClr val="5C81A2"/>
                </a:solidFill>
              </a:rPr>
              <a:t>European Union</a:t>
            </a:r>
            <a:endParaRPr lang="en-GB" b="1" dirty="0">
              <a:solidFill>
                <a:srgbClr val="5C81A2"/>
              </a:solidFill>
            </a:endParaRPr>
          </a:p>
        </p:txBody>
      </p:sp>
      <p:sp>
        <p:nvSpPr>
          <p:cNvPr id="16" name="TextBox 15"/>
          <p:cNvSpPr txBox="1"/>
          <p:nvPr/>
        </p:nvSpPr>
        <p:spPr>
          <a:xfrm>
            <a:off x="8525944" y="1959749"/>
            <a:ext cx="1270000" cy="369332"/>
          </a:xfrm>
          <a:prstGeom prst="rect">
            <a:avLst/>
          </a:prstGeom>
          <a:noFill/>
        </p:spPr>
        <p:txBody>
          <a:bodyPr wrap="square" rtlCol="0">
            <a:spAutoFit/>
          </a:bodyPr>
          <a:lstStyle/>
          <a:p>
            <a:pPr algn="ctr"/>
            <a:r>
              <a:rPr lang="en-US" b="1" dirty="0" smtClean="0">
                <a:solidFill>
                  <a:srgbClr val="4F4F4F"/>
                </a:solidFill>
              </a:rPr>
              <a:t>Norway</a:t>
            </a:r>
            <a:endParaRPr lang="en-GB" b="1" dirty="0">
              <a:solidFill>
                <a:srgbClr val="4F4F4F"/>
              </a:solidFill>
            </a:endParaRP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622058" y="1550198"/>
            <a:ext cx="2903472" cy="163844"/>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035493" y="2634044"/>
            <a:ext cx="1746088" cy="671390"/>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2579" y="3253804"/>
            <a:ext cx="1712940" cy="511640"/>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54831" y="2095507"/>
            <a:ext cx="1875495" cy="538537"/>
          </a:xfrm>
          <a:prstGeom prst="rect">
            <a:avLst/>
          </a:prstGeom>
        </p:spPr>
      </p:pic>
      <p:sp>
        <p:nvSpPr>
          <p:cNvPr id="25" name="Oval 24"/>
          <p:cNvSpPr/>
          <p:nvPr/>
        </p:nvSpPr>
        <p:spPr>
          <a:xfrm>
            <a:off x="7893303" y="1829260"/>
            <a:ext cx="1646626" cy="2005797"/>
          </a:xfrm>
          <a:prstGeom prst="ellipse">
            <a:avLst/>
          </a:prstGeom>
          <a:solidFill>
            <a:schemeClr val="accent6">
              <a:lumMod val="50000"/>
              <a:alpha val="34000"/>
            </a:schemeClr>
          </a:solidFill>
          <a:ln w="28575">
            <a:solidFill>
              <a:schemeClr val="accent6">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ooter Placeholder 4"/>
          <p:cNvSpPr txBox="1">
            <a:spLocks/>
          </p:cNvSpPr>
          <p:nvPr/>
        </p:nvSpPr>
        <p:spPr>
          <a:xfrm>
            <a:off x="5447026" y="6215610"/>
            <a:ext cx="4483358" cy="4144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smtClean="0"/>
              <a:t>Fish images from: </a:t>
            </a:r>
            <a:r>
              <a:rPr lang="en-US" sz="800" dirty="0" err="1" smtClean="0"/>
              <a:t>Fundació</a:t>
            </a:r>
            <a:r>
              <a:rPr lang="en-US" sz="800" dirty="0" smtClean="0"/>
              <a:t> ENT &amp; </a:t>
            </a:r>
            <a:r>
              <a:rPr lang="en-US" sz="800" dirty="0" err="1" smtClean="0"/>
              <a:t>Ecologistas</a:t>
            </a:r>
            <a:r>
              <a:rPr lang="en-US" sz="800" dirty="0" smtClean="0"/>
              <a:t> </a:t>
            </a:r>
            <a:r>
              <a:rPr lang="en-US" sz="800" dirty="0" err="1" smtClean="0"/>
              <a:t>en</a:t>
            </a:r>
            <a:r>
              <a:rPr lang="en-US" sz="800" dirty="0" smtClean="0"/>
              <a:t> </a:t>
            </a:r>
            <a:r>
              <a:rPr lang="en-US" sz="800" dirty="0" err="1" smtClean="0"/>
              <a:t>Acción</a:t>
            </a:r>
            <a:r>
              <a:rPr lang="en-US" sz="800" dirty="0" smtClean="0"/>
              <a:t> (2016): Comparison of EU Commission’s 2015 and 2016 communications on “EU fisheries in the Atlantic, North Sea and Baltic Sea in line with maximum sustainable yield (MSY)”. </a:t>
            </a:r>
            <a:endParaRPr lang="en-US" sz="800" dirty="0"/>
          </a:p>
        </p:txBody>
      </p:sp>
    </p:spTree>
    <p:extLst>
      <p:ext uri="{BB962C8B-B14F-4D97-AF65-F5344CB8AC3E}">
        <p14:creationId xmlns:p14="http://schemas.microsoft.com/office/powerpoint/2010/main" val="343101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5" grpId="0" animBg="1"/>
      <p:bldP spid="25" grpId="1"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l="20920" t="17292" r="22412" b="29017"/>
          <a:stretch/>
        </p:blipFill>
        <p:spPr>
          <a:xfrm>
            <a:off x="5439370" y="180384"/>
            <a:ext cx="6541366" cy="5950963"/>
          </a:xfrm>
          <a:prstGeom prst="rect">
            <a:avLst/>
          </a:prstGeom>
        </p:spPr>
      </p:pic>
      <p:sp>
        <p:nvSpPr>
          <p:cNvPr id="2" name="Title 1"/>
          <p:cNvSpPr>
            <a:spLocks noGrp="1"/>
          </p:cNvSpPr>
          <p:nvPr>
            <p:ph type="ctrTitle"/>
          </p:nvPr>
        </p:nvSpPr>
        <p:spPr/>
        <p:txBody>
          <a:bodyPr>
            <a:normAutofit/>
          </a:bodyPr>
          <a:lstStyle/>
          <a:p>
            <a:r>
              <a:rPr lang="en-US" dirty="0" smtClean="0"/>
              <a:t>Coastal States</a:t>
            </a:r>
            <a:endParaRPr lang="en-GB" dirty="0"/>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6</a:t>
            </a:fld>
            <a:endParaRPr lang="en-US"/>
          </a:p>
        </p:txBody>
      </p:sp>
      <p:sp>
        <p:nvSpPr>
          <p:cNvPr id="12" name="Rectangle 11"/>
          <p:cNvSpPr/>
          <p:nvPr/>
        </p:nvSpPr>
        <p:spPr>
          <a:xfrm>
            <a:off x="9616440" y="5943600"/>
            <a:ext cx="2522663" cy="226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622058" y="1550198"/>
            <a:ext cx="2903472" cy="163844"/>
          </a:xfrm>
          <a:prstGeom prst="rect">
            <a:avLst/>
          </a:prstGeom>
        </p:spPr>
      </p:pic>
      <p:sp>
        <p:nvSpPr>
          <p:cNvPr id="24" name="Content Placeholder 23"/>
          <p:cNvSpPr>
            <a:spLocks noGrp="1"/>
          </p:cNvSpPr>
          <p:nvPr>
            <p:ph sz="quarter" idx="10"/>
          </p:nvPr>
        </p:nvSpPr>
        <p:spPr>
          <a:xfrm>
            <a:off x="658813" y="1656427"/>
            <a:ext cx="4649523" cy="4847734"/>
          </a:xfrm>
        </p:spPr>
        <p:txBody>
          <a:bodyPr>
            <a:normAutofit/>
          </a:bodyPr>
          <a:lstStyle/>
          <a:p>
            <a:r>
              <a:rPr lang="en-US" dirty="0" smtClean="0"/>
              <a:t>Some widely distributed stocks of interest to several third countries</a:t>
            </a:r>
          </a:p>
          <a:p>
            <a:r>
              <a:rPr lang="en-US" dirty="0" smtClean="0"/>
              <a:t>Coastal State negotiations:</a:t>
            </a:r>
          </a:p>
          <a:p>
            <a:pPr lvl="1"/>
            <a:r>
              <a:rPr lang="en-US" dirty="0" smtClean="0"/>
              <a:t>Key </a:t>
            </a:r>
            <a:r>
              <a:rPr lang="en-US" dirty="0" smtClean="0"/>
              <a:t>issue: no sharing arrangement for some stocks, leading to overfishing</a:t>
            </a:r>
          </a:p>
          <a:p>
            <a:r>
              <a:rPr lang="en-US" dirty="0" smtClean="0"/>
              <a:t>Example:</a:t>
            </a:r>
          </a:p>
          <a:p>
            <a:pPr lvl="1"/>
            <a:r>
              <a:rPr lang="en-US" dirty="0" smtClean="0"/>
              <a:t>Mackerel</a:t>
            </a:r>
          </a:p>
        </p:txBody>
      </p:sp>
      <p:sp>
        <p:nvSpPr>
          <p:cNvPr id="13" name="TextBox 12"/>
          <p:cNvSpPr txBox="1"/>
          <p:nvPr/>
        </p:nvSpPr>
        <p:spPr>
          <a:xfrm>
            <a:off x="7736840" y="2779448"/>
            <a:ext cx="1270000" cy="646331"/>
          </a:xfrm>
          <a:prstGeom prst="rect">
            <a:avLst/>
          </a:prstGeom>
          <a:noFill/>
        </p:spPr>
        <p:txBody>
          <a:bodyPr wrap="square" rtlCol="0">
            <a:spAutoFit/>
          </a:bodyPr>
          <a:lstStyle/>
          <a:p>
            <a:pPr algn="ctr"/>
            <a:r>
              <a:rPr lang="en-US" b="1" dirty="0" smtClean="0">
                <a:solidFill>
                  <a:srgbClr val="5A336F"/>
                </a:solidFill>
              </a:rPr>
              <a:t>United Kingdom</a:t>
            </a:r>
            <a:endParaRPr lang="en-GB" b="1" dirty="0">
              <a:solidFill>
                <a:srgbClr val="5A336F"/>
              </a:solidFill>
            </a:endParaRPr>
          </a:p>
        </p:txBody>
      </p:sp>
      <p:sp>
        <p:nvSpPr>
          <p:cNvPr id="14" name="TextBox 13"/>
          <p:cNvSpPr txBox="1"/>
          <p:nvPr/>
        </p:nvSpPr>
        <p:spPr>
          <a:xfrm>
            <a:off x="8899156" y="3329365"/>
            <a:ext cx="1270000" cy="646331"/>
          </a:xfrm>
          <a:prstGeom prst="rect">
            <a:avLst/>
          </a:prstGeom>
          <a:noFill/>
        </p:spPr>
        <p:txBody>
          <a:bodyPr wrap="square" rtlCol="0">
            <a:spAutoFit/>
          </a:bodyPr>
          <a:lstStyle/>
          <a:p>
            <a:pPr algn="ctr"/>
            <a:r>
              <a:rPr lang="en-US" b="1" dirty="0" smtClean="0">
                <a:solidFill>
                  <a:srgbClr val="5C81A2"/>
                </a:solidFill>
              </a:rPr>
              <a:t>European Union</a:t>
            </a:r>
            <a:endParaRPr lang="en-GB" b="1" dirty="0">
              <a:solidFill>
                <a:srgbClr val="5C81A2"/>
              </a:solidFill>
            </a:endParaRPr>
          </a:p>
        </p:txBody>
      </p:sp>
      <p:sp>
        <p:nvSpPr>
          <p:cNvPr id="15" name="TextBox 14"/>
          <p:cNvSpPr txBox="1"/>
          <p:nvPr/>
        </p:nvSpPr>
        <p:spPr>
          <a:xfrm>
            <a:off x="6610006" y="1711288"/>
            <a:ext cx="1270000" cy="369332"/>
          </a:xfrm>
          <a:prstGeom prst="rect">
            <a:avLst/>
          </a:prstGeom>
          <a:noFill/>
        </p:spPr>
        <p:txBody>
          <a:bodyPr wrap="square" rtlCol="0">
            <a:spAutoFit/>
          </a:bodyPr>
          <a:lstStyle/>
          <a:p>
            <a:pPr algn="ctr"/>
            <a:r>
              <a:rPr lang="en-US" b="1" dirty="0" smtClean="0">
                <a:solidFill>
                  <a:srgbClr val="4F4F4F"/>
                </a:solidFill>
              </a:rPr>
              <a:t>Iceland</a:t>
            </a:r>
            <a:endParaRPr lang="en-GB" b="1" dirty="0">
              <a:solidFill>
                <a:srgbClr val="4F4F4F"/>
              </a:solidFill>
            </a:endParaRPr>
          </a:p>
        </p:txBody>
      </p:sp>
      <p:sp>
        <p:nvSpPr>
          <p:cNvPr id="16" name="TextBox 15"/>
          <p:cNvSpPr txBox="1"/>
          <p:nvPr/>
        </p:nvSpPr>
        <p:spPr>
          <a:xfrm>
            <a:off x="8525944" y="1959749"/>
            <a:ext cx="1270000" cy="369332"/>
          </a:xfrm>
          <a:prstGeom prst="rect">
            <a:avLst/>
          </a:prstGeom>
          <a:noFill/>
        </p:spPr>
        <p:txBody>
          <a:bodyPr wrap="square" rtlCol="0">
            <a:spAutoFit/>
          </a:bodyPr>
          <a:lstStyle/>
          <a:p>
            <a:pPr algn="ctr"/>
            <a:r>
              <a:rPr lang="en-US" b="1" dirty="0" smtClean="0">
                <a:solidFill>
                  <a:srgbClr val="4F4F4F"/>
                </a:solidFill>
              </a:rPr>
              <a:t>Norway</a:t>
            </a:r>
            <a:endParaRPr lang="en-GB" b="1" dirty="0">
              <a:solidFill>
                <a:srgbClr val="4F4F4F"/>
              </a:solidFill>
            </a:endParaRPr>
          </a:p>
        </p:txBody>
      </p:sp>
      <p:sp>
        <p:nvSpPr>
          <p:cNvPr id="17" name="TextBox 16"/>
          <p:cNvSpPr txBox="1"/>
          <p:nvPr/>
        </p:nvSpPr>
        <p:spPr>
          <a:xfrm>
            <a:off x="10670352" y="2493883"/>
            <a:ext cx="1270000" cy="369332"/>
          </a:xfrm>
          <a:prstGeom prst="rect">
            <a:avLst/>
          </a:prstGeom>
          <a:noFill/>
        </p:spPr>
        <p:txBody>
          <a:bodyPr wrap="square" rtlCol="0">
            <a:spAutoFit/>
          </a:bodyPr>
          <a:lstStyle/>
          <a:p>
            <a:pPr algn="ctr"/>
            <a:r>
              <a:rPr lang="en-US" b="1" dirty="0" smtClean="0">
                <a:solidFill>
                  <a:srgbClr val="4F4F4F"/>
                </a:solidFill>
              </a:rPr>
              <a:t>Russia</a:t>
            </a:r>
            <a:endParaRPr lang="en-GB" b="1" dirty="0">
              <a:solidFill>
                <a:srgbClr val="4F4F4F"/>
              </a:solidFill>
            </a:endParaRPr>
          </a:p>
        </p:txBody>
      </p:sp>
      <p:sp>
        <p:nvSpPr>
          <p:cNvPr id="19" name="TextBox 18"/>
          <p:cNvSpPr txBox="1"/>
          <p:nvPr/>
        </p:nvSpPr>
        <p:spPr>
          <a:xfrm>
            <a:off x="7392237" y="1932212"/>
            <a:ext cx="1472049" cy="646331"/>
          </a:xfrm>
          <a:prstGeom prst="rect">
            <a:avLst/>
          </a:prstGeom>
          <a:noFill/>
        </p:spPr>
        <p:txBody>
          <a:bodyPr wrap="square" rtlCol="0">
            <a:spAutoFit/>
          </a:bodyPr>
          <a:lstStyle/>
          <a:p>
            <a:pPr algn="ctr"/>
            <a:r>
              <a:rPr lang="en-US" b="1" dirty="0" smtClean="0">
                <a:solidFill>
                  <a:srgbClr val="4F4F4F"/>
                </a:solidFill>
              </a:rPr>
              <a:t>Faroe Islands</a:t>
            </a:r>
            <a:endParaRPr lang="en-GB" b="1" dirty="0">
              <a:solidFill>
                <a:srgbClr val="4F4F4F"/>
              </a:solidFill>
            </a:endParaRPr>
          </a:p>
        </p:txBody>
      </p:sp>
      <p:sp>
        <p:nvSpPr>
          <p:cNvPr id="18" name="TextBox 17"/>
          <p:cNvSpPr txBox="1"/>
          <p:nvPr/>
        </p:nvSpPr>
        <p:spPr>
          <a:xfrm>
            <a:off x="5441998" y="704030"/>
            <a:ext cx="1472049" cy="369332"/>
          </a:xfrm>
          <a:prstGeom prst="rect">
            <a:avLst/>
          </a:prstGeom>
          <a:noFill/>
        </p:spPr>
        <p:txBody>
          <a:bodyPr wrap="square" rtlCol="0">
            <a:spAutoFit/>
          </a:bodyPr>
          <a:lstStyle/>
          <a:p>
            <a:pPr algn="ctr"/>
            <a:r>
              <a:rPr lang="en-US" b="1" dirty="0" smtClean="0">
                <a:solidFill>
                  <a:srgbClr val="4F4F4F"/>
                </a:solidFill>
              </a:rPr>
              <a:t>Greenland</a:t>
            </a:r>
            <a:endParaRPr lang="en-GB" b="1" dirty="0">
              <a:solidFill>
                <a:srgbClr val="4F4F4F"/>
              </a:solidFill>
            </a:endParaRP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5006" y="662237"/>
            <a:ext cx="2176652" cy="897869"/>
          </a:xfrm>
          <a:prstGeom prst="rect">
            <a:avLst/>
          </a:prstGeom>
        </p:spPr>
      </p:pic>
      <p:sp>
        <p:nvSpPr>
          <p:cNvPr id="21" name="Footer Placeholder 4"/>
          <p:cNvSpPr txBox="1">
            <a:spLocks/>
          </p:cNvSpPr>
          <p:nvPr/>
        </p:nvSpPr>
        <p:spPr>
          <a:xfrm>
            <a:off x="5447026" y="6215610"/>
            <a:ext cx="4483358" cy="4144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smtClean="0"/>
              <a:t>Mackerel image from</a:t>
            </a:r>
            <a:r>
              <a:rPr lang="en-US" sz="800" dirty="0"/>
              <a:t>: https://pixabay.com/illustrations/mackerel-fish-animal-food-seafood-6192529/</a:t>
            </a:r>
          </a:p>
        </p:txBody>
      </p:sp>
    </p:spTree>
    <p:extLst>
      <p:ext uri="{BB962C8B-B14F-4D97-AF65-F5344CB8AC3E}">
        <p14:creationId xmlns:p14="http://schemas.microsoft.com/office/powerpoint/2010/main" val="374265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par>
                          <p:cTn id="25" fill="hold">
                            <p:stCondLst>
                              <p:cond delay="0"/>
                            </p:stCondLst>
                            <p:childTnLst>
                              <p:par>
                                <p:cTn id="26" presetID="50" presetClass="path" presetSubtype="0" accel="50000" decel="50000" fill="hold" nodeType="afterEffect">
                                  <p:stCondLst>
                                    <p:cond delay="0"/>
                                  </p:stCondLst>
                                  <p:childTnLst>
                                    <p:animMotion origin="layout" path="M -3.54167E-6 2.96296E-6 L -0.05599 2.96296E-6 C -0.08086 2.96296E-6 -0.11158 0.13657 -0.11158 0.24745 L -0.11158 0.49514 " pathEditMode="relative" rAng="0" ptsTypes="AAAA">
                                      <p:cBhvr>
                                        <p:cTn id="27" dur="2000" fill="hold"/>
                                        <p:tgtEl>
                                          <p:spTgt spid="28"/>
                                        </p:tgtEl>
                                        <p:attrNameLst>
                                          <p:attrName>ppt_x</p:attrName>
                                          <p:attrName>ppt_y</p:attrName>
                                        </p:attrNameLst>
                                      </p:cBhvr>
                                      <p:rCtr x="-5586" y="2474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happens in the black box?</a:t>
            </a:r>
            <a:endParaRPr lang="en-GB" dirty="0"/>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7</a:t>
            </a:fld>
            <a:endParaRPr lang="en-US"/>
          </a:p>
        </p:txBody>
      </p:sp>
      <p:sp>
        <p:nvSpPr>
          <p:cNvPr id="7" name="Content Placeholder 1"/>
          <p:cNvSpPr txBox="1">
            <a:spLocks/>
          </p:cNvSpPr>
          <p:nvPr/>
        </p:nvSpPr>
        <p:spPr>
          <a:xfrm>
            <a:off x="1274969" y="4277503"/>
            <a:ext cx="2402504" cy="475326"/>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Scientific advice</a:t>
            </a:r>
            <a:endParaRPr lang="en-GB" b="1" dirty="0"/>
          </a:p>
        </p:txBody>
      </p:sp>
      <p:grpSp>
        <p:nvGrpSpPr>
          <p:cNvPr id="8" name="Group 7"/>
          <p:cNvGrpSpPr/>
          <p:nvPr/>
        </p:nvGrpSpPr>
        <p:grpSpPr>
          <a:xfrm>
            <a:off x="1877174" y="4939624"/>
            <a:ext cx="1843885" cy="519883"/>
            <a:chOff x="1706880" y="4732354"/>
            <a:chExt cx="1843885" cy="519883"/>
          </a:xfrm>
        </p:grpSpPr>
        <p:sp>
          <p:nvSpPr>
            <p:cNvPr id="9" name="Rectangle 8"/>
            <p:cNvSpPr/>
            <p:nvPr/>
          </p:nvSpPr>
          <p:spPr>
            <a:xfrm>
              <a:off x="1706880" y="4732354"/>
              <a:ext cx="1800299" cy="51988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solidFill>
                  <a:schemeClr val="bg1"/>
                </a:solidFill>
              </a:endParaRPr>
            </a:p>
          </p:txBody>
        </p:sp>
        <p:sp>
          <p:nvSpPr>
            <p:cNvPr id="10" name="Content Placeholder 1"/>
            <p:cNvSpPr txBox="1">
              <a:spLocks/>
            </p:cNvSpPr>
            <p:nvPr/>
          </p:nvSpPr>
          <p:spPr>
            <a:xfrm>
              <a:off x="1834225" y="4768613"/>
              <a:ext cx="1716540" cy="444872"/>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solidFill>
                    <a:schemeClr val="bg1"/>
                  </a:solidFill>
                </a:rPr>
                <a:t>Negotiations</a:t>
              </a:r>
              <a:endParaRPr lang="en-GB" b="1" dirty="0">
                <a:solidFill>
                  <a:schemeClr val="bg1"/>
                </a:solidFill>
              </a:endParaRPr>
            </a:p>
          </p:txBody>
        </p:sp>
      </p:grpSp>
      <p:sp>
        <p:nvSpPr>
          <p:cNvPr id="11" name="Content Placeholder 1"/>
          <p:cNvSpPr txBox="1">
            <a:spLocks/>
          </p:cNvSpPr>
          <p:nvPr/>
        </p:nvSpPr>
        <p:spPr>
          <a:xfrm>
            <a:off x="2067054" y="5716718"/>
            <a:ext cx="3278145" cy="8162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Fishing limits or Total Allowable Catches (TACs)</a:t>
            </a:r>
            <a:endParaRPr lang="en-GB" b="1" dirty="0"/>
          </a:p>
        </p:txBody>
      </p:sp>
      <p:sp>
        <p:nvSpPr>
          <p:cNvPr id="12" name="Content Placeholder 1"/>
          <p:cNvSpPr txBox="1">
            <a:spLocks/>
          </p:cNvSpPr>
          <p:nvPr/>
        </p:nvSpPr>
        <p:spPr>
          <a:xfrm>
            <a:off x="829107" y="3529015"/>
            <a:ext cx="1843630" cy="491496"/>
          </a:xfrm>
          <a:prstGeom prst="rect">
            <a:avLst/>
          </a:prstGeom>
        </p:spPr>
        <p:txBody>
          <a:bodyPr vert="horz" lIns="0" tIns="45720" rIns="91440" bIns="45720" rtlCol="0">
            <a:normAutofit fontScale="92500"/>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t>Data collection</a:t>
            </a:r>
            <a:endParaRPr lang="en-GB" b="1" dirty="0"/>
          </a:p>
        </p:txBody>
      </p:sp>
      <p:sp>
        <p:nvSpPr>
          <p:cNvPr id="13" name="Right Arrow 12"/>
          <p:cNvSpPr/>
          <p:nvPr/>
        </p:nvSpPr>
        <p:spPr>
          <a:xfrm rot="3429630">
            <a:off x="1722273" y="3944465"/>
            <a:ext cx="309800" cy="339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Right Arrow 13"/>
          <p:cNvSpPr/>
          <p:nvPr/>
        </p:nvSpPr>
        <p:spPr>
          <a:xfrm rot="3429630">
            <a:off x="2190558" y="4630359"/>
            <a:ext cx="283839" cy="339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5" name="Right Arrow 14"/>
          <p:cNvSpPr/>
          <p:nvPr/>
        </p:nvSpPr>
        <p:spPr>
          <a:xfrm rot="3429630">
            <a:off x="2725489" y="5486583"/>
            <a:ext cx="274602" cy="339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868" y="1680310"/>
            <a:ext cx="4084674" cy="4133446"/>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4699" y="2501895"/>
            <a:ext cx="2420322" cy="2542252"/>
          </a:xfrm>
          <a:prstGeom prst="rect">
            <a:avLst/>
          </a:prstGeom>
        </p:spPr>
      </p:pic>
      <p:sp>
        <p:nvSpPr>
          <p:cNvPr id="21" name="Content Placeholder 23"/>
          <p:cNvSpPr>
            <a:spLocks noGrp="1"/>
          </p:cNvSpPr>
          <p:nvPr>
            <p:ph sz="quarter" idx="10"/>
          </p:nvPr>
        </p:nvSpPr>
        <p:spPr>
          <a:xfrm>
            <a:off x="658813" y="1296989"/>
            <a:ext cx="4863587" cy="1974816"/>
          </a:xfrm>
        </p:spPr>
        <p:txBody>
          <a:bodyPr>
            <a:normAutofit/>
          </a:bodyPr>
          <a:lstStyle/>
          <a:p>
            <a:r>
              <a:rPr lang="en-US" dirty="0" smtClean="0"/>
              <a:t>Many fishing limits still exceed scientific advice – how can this happen?</a:t>
            </a:r>
          </a:p>
          <a:p>
            <a:r>
              <a:rPr lang="en-US" dirty="0" smtClean="0"/>
              <a:t>Key issue: lack of transparency and accountability</a:t>
            </a:r>
          </a:p>
          <a:p>
            <a:r>
              <a:rPr lang="en-US" dirty="0" smtClean="0"/>
              <a:t>Some improvements, but long way to go</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9920" y="1223321"/>
            <a:ext cx="5194570" cy="5098039"/>
          </a:xfrm>
          <a:prstGeom prst="rect">
            <a:avLst/>
          </a:prstGeom>
        </p:spPr>
      </p:pic>
      <p:sp>
        <p:nvSpPr>
          <p:cNvPr id="24" name="Content Placeholder 23"/>
          <p:cNvSpPr txBox="1">
            <a:spLocks/>
          </p:cNvSpPr>
          <p:nvPr/>
        </p:nvSpPr>
        <p:spPr>
          <a:xfrm>
            <a:off x="3818361" y="5108510"/>
            <a:ext cx="358934"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a:t>
            </a:r>
          </a:p>
        </p:txBody>
      </p:sp>
      <p:sp>
        <p:nvSpPr>
          <p:cNvPr id="25" name="Content Placeholder 23"/>
          <p:cNvSpPr txBox="1">
            <a:spLocks/>
          </p:cNvSpPr>
          <p:nvPr/>
        </p:nvSpPr>
        <p:spPr>
          <a:xfrm>
            <a:off x="3470739" y="4419191"/>
            <a:ext cx="358934"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a:t>
            </a:r>
          </a:p>
        </p:txBody>
      </p:sp>
      <p:sp>
        <p:nvSpPr>
          <p:cNvPr id="26" name="Content Placeholder 23"/>
          <p:cNvSpPr txBox="1">
            <a:spLocks/>
          </p:cNvSpPr>
          <p:nvPr/>
        </p:nvSpPr>
        <p:spPr>
          <a:xfrm>
            <a:off x="3840985" y="4670790"/>
            <a:ext cx="358934"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a:t>
            </a:r>
          </a:p>
        </p:txBody>
      </p:sp>
      <p:sp>
        <p:nvSpPr>
          <p:cNvPr id="27" name="Content Placeholder 23"/>
          <p:cNvSpPr txBox="1">
            <a:spLocks/>
          </p:cNvSpPr>
          <p:nvPr/>
        </p:nvSpPr>
        <p:spPr>
          <a:xfrm>
            <a:off x="1542748" y="4691480"/>
            <a:ext cx="358934"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a:t>
            </a:r>
          </a:p>
        </p:txBody>
      </p:sp>
      <p:sp>
        <p:nvSpPr>
          <p:cNvPr id="28" name="Content Placeholder 23"/>
          <p:cNvSpPr txBox="1">
            <a:spLocks/>
          </p:cNvSpPr>
          <p:nvPr/>
        </p:nvSpPr>
        <p:spPr>
          <a:xfrm>
            <a:off x="1466933" y="5151408"/>
            <a:ext cx="329808"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a:t>
            </a:r>
          </a:p>
        </p:txBody>
      </p:sp>
      <p:sp>
        <p:nvSpPr>
          <p:cNvPr id="29" name="Content Placeholder 23"/>
          <p:cNvSpPr txBox="1">
            <a:spLocks/>
          </p:cNvSpPr>
          <p:nvPr/>
        </p:nvSpPr>
        <p:spPr>
          <a:xfrm>
            <a:off x="1764700" y="5500882"/>
            <a:ext cx="358934"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a:t>
            </a:r>
          </a:p>
        </p:txBody>
      </p:sp>
    </p:spTree>
    <p:extLst>
      <p:ext uri="{BB962C8B-B14F-4D97-AF65-F5344CB8AC3E}">
        <p14:creationId xmlns:p14="http://schemas.microsoft.com/office/powerpoint/2010/main" val="129468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26"/>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27"/>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29"/>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grpId="0" nodeType="afterEffect">
                                  <p:stCondLst>
                                    <p:cond delay="500"/>
                                  </p:stCondLst>
                                  <p:childTnLst>
                                    <p:set>
                                      <p:cBhvr>
                                        <p:cTn id="21" dur="1" fill="hold">
                                          <p:stCondLst>
                                            <p:cond delay="0"/>
                                          </p:stCondLst>
                                        </p:cTn>
                                        <p:tgtEl>
                                          <p:spTgt spid="28"/>
                                        </p:tgtEl>
                                        <p:attrNameLst>
                                          <p:attrName>style.visibility</p:attrName>
                                        </p:attrNameLst>
                                      </p:cBhvr>
                                      <p:to>
                                        <p:strVal val="visible"/>
                                      </p:to>
                                    </p:set>
                                  </p:childTnLst>
                                </p:cTn>
                              </p:par>
                              <p:par>
                                <p:cTn id="22" presetID="1" presetClass="entr" presetSubtype="0" fill="hold" grpId="0" nodeType="withEffect">
                                  <p:stCondLst>
                                    <p:cond delay="500"/>
                                  </p:stCondLst>
                                  <p:childTnLst>
                                    <p:set>
                                      <p:cBhvr>
                                        <p:cTn id="23" dur="1" fill="hold">
                                          <p:stCondLst>
                                            <p:cond delay="0"/>
                                          </p:stCondLst>
                                        </p:cTn>
                                        <p:tgtEl>
                                          <p:spTgt spid="21">
                                            <p:txEl>
                                              <p:pRg st="0" end="0"/>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par>
                          <p:cTn id="28" fill="hold">
                            <p:stCondLst>
                              <p:cond delay="2500"/>
                            </p:stCondLst>
                            <p:childTnLst>
                              <p:par>
                                <p:cTn id="29" presetID="1" presetClass="entr" presetSubtype="0" fill="hold" nodeType="afterEffect">
                                  <p:stCondLst>
                                    <p:cond delay="50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P spid="24" grpId="0"/>
      <p:bldP spid="25" grpId="0"/>
      <p:bldP spid="26" grpId="0"/>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What’s in the law?</a:t>
            </a:r>
            <a:endParaRPr lang="en-GB" dirty="0"/>
          </a:p>
        </p:txBody>
      </p:sp>
      <p:sp>
        <p:nvSpPr>
          <p:cNvPr id="3" name="Content Placeholder 2"/>
          <p:cNvSpPr>
            <a:spLocks noGrp="1"/>
          </p:cNvSpPr>
          <p:nvPr>
            <p:ph sz="quarter" idx="10"/>
          </p:nvPr>
        </p:nvSpPr>
        <p:spPr>
          <a:xfrm>
            <a:off x="658813" y="1300479"/>
            <a:ext cx="10874374" cy="5329556"/>
          </a:xfrm>
        </p:spPr>
        <p:txBody>
          <a:bodyPr>
            <a:normAutofit/>
          </a:bodyPr>
          <a:lstStyle/>
          <a:p>
            <a:r>
              <a:rPr lang="en-US" b="1" dirty="0" smtClean="0"/>
              <a:t>Domestic and international legislation</a:t>
            </a:r>
          </a:p>
          <a:p>
            <a:r>
              <a:rPr lang="en-US" b="1" dirty="0" smtClean="0"/>
              <a:t>Key rules and principles</a:t>
            </a:r>
            <a:r>
              <a:rPr lang="en-US" dirty="0" smtClean="0"/>
              <a:t>:</a:t>
            </a:r>
          </a:p>
          <a:p>
            <a:pPr lvl="1">
              <a:buFont typeface="Wingdings" panose="05000000000000000000" pitchFamily="2" charset="2"/>
              <a:buChar char="ü"/>
            </a:pPr>
            <a:r>
              <a:rPr lang="en-US" dirty="0" smtClean="0">
                <a:solidFill>
                  <a:schemeClr val="accent4">
                    <a:lumMod val="75000"/>
                  </a:schemeClr>
                </a:solidFill>
              </a:rPr>
              <a:t>Follow the science: </a:t>
            </a:r>
            <a:r>
              <a:rPr lang="en-US" dirty="0" smtClean="0">
                <a:solidFill>
                  <a:schemeClr val="tx1"/>
                </a:solidFill>
              </a:rPr>
              <a:t>set fishing limits at or below the advice</a:t>
            </a:r>
          </a:p>
          <a:p>
            <a:pPr lvl="1">
              <a:buFont typeface="Wingdings" panose="05000000000000000000" pitchFamily="2" charset="2"/>
              <a:buChar char="ü"/>
            </a:pPr>
            <a:r>
              <a:rPr lang="en-US" dirty="0" smtClean="0">
                <a:solidFill>
                  <a:schemeClr val="accent4">
                    <a:lumMod val="75000"/>
                  </a:schemeClr>
                </a:solidFill>
              </a:rPr>
              <a:t>End overfishing: </a:t>
            </a:r>
            <a:r>
              <a:rPr lang="en-US" dirty="0" smtClean="0">
                <a:solidFill>
                  <a:schemeClr val="tx1"/>
                </a:solidFill>
              </a:rPr>
              <a:t>Maximum Sustainable Yield (MSY) as the limit</a:t>
            </a:r>
          </a:p>
          <a:p>
            <a:pPr lvl="1">
              <a:buFont typeface="Wingdings" panose="05000000000000000000" pitchFamily="2" charset="2"/>
              <a:buChar char="ü"/>
            </a:pPr>
            <a:r>
              <a:rPr lang="en-US" dirty="0" smtClean="0">
                <a:solidFill>
                  <a:schemeClr val="accent4">
                    <a:lumMod val="75000"/>
                  </a:schemeClr>
                </a:solidFill>
              </a:rPr>
              <a:t>Be more cautious </a:t>
            </a:r>
            <a:r>
              <a:rPr lang="en-US" dirty="0" smtClean="0">
                <a:solidFill>
                  <a:schemeClr val="tx1"/>
                </a:solidFill>
              </a:rPr>
              <a:t>when information is limited: the precautionary approach</a:t>
            </a:r>
          </a:p>
          <a:p>
            <a:pPr lvl="1">
              <a:buFont typeface="Wingdings" panose="05000000000000000000" pitchFamily="2" charset="2"/>
              <a:buChar char="ü"/>
            </a:pPr>
            <a:r>
              <a:rPr lang="en-US" dirty="0" smtClean="0">
                <a:solidFill>
                  <a:schemeClr val="accent4">
                    <a:lumMod val="75000"/>
                  </a:schemeClr>
                </a:solidFill>
              </a:rPr>
              <a:t>Consider ecosystem needs and impacts: </a:t>
            </a:r>
            <a:r>
              <a:rPr lang="en-US" dirty="0" smtClean="0">
                <a:solidFill>
                  <a:schemeClr val="tx1"/>
                </a:solidFill>
              </a:rPr>
              <a:t>factor in bycatch, food supply, climate change impacts…</a:t>
            </a:r>
          </a:p>
          <a:p>
            <a:r>
              <a:rPr lang="en-US" b="1" dirty="0" smtClean="0"/>
              <a:t>Key legal deadlines</a:t>
            </a:r>
            <a:r>
              <a:rPr lang="en-US" dirty="0" smtClean="0"/>
              <a:t>:</a:t>
            </a:r>
          </a:p>
          <a:p>
            <a:pPr lvl="1"/>
            <a:r>
              <a:rPr lang="en-US" dirty="0" smtClean="0"/>
              <a:t>The EU’s MSY deadline: 2020 – already missed, but still applies going forward</a:t>
            </a:r>
          </a:p>
          <a:p>
            <a:pPr lvl="1"/>
            <a:r>
              <a:rPr lang="en-US" dirty="0" smtClean="0"/>
              <a:t>Deadline for EU/UK shared TACs: 10</a:t>
            </a:r>
            <a:r>
              <a:rPr lang="en-US" baseline="30000" dirty="0" smtClean="0"/>
              <a:t>th</a:t>
            </a:r>
            <a:r>
              <a:rPr lang="en-US" dirty="0" smtClean="0"/>
              <a:t> / 20</a:t>
            </a:r>
            <a:r>
              <a:rPr lang="en-US" baseline="30000" dirty="0" smtClean="0"/>
              <a:t>th</a:t>
            </a:r>
            <a:r>
              <a:rPr lang="en-US" dirty="0" smtClean="0"/>
              <a:t> December; default: follow the science</a:t>
            </a:r>
          </a:p>
          <a:p>
            <a:pPr lvl="1"/>
            <a:endParaRPr lang="en-US" dirty="0" smtClean="0"/>
          </a:p>
          <a:p>
            <a:pPr lvl="1"/>
            <a:endParaRPr lang="en-GB" dirty="0"/>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8</a:t>
            </a:fld>
            <a:endParaRPr lang="en-US"/>
          </a:p>
        </p:txBody>
      </p:sp>
    </p:spTree>
    <p:extLst>
      <p:ext uri="{BB962C8B-B14F-4D97-AF65-F5344CB8AC3E}">
        <p14:creationId xmlns:p14="http://schemas.microsoft.com/office/powerpoint/2010/main" val="208714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happens next?</a:t>
            </a:r>
            <a:endParaRPr lang="en-GB" dirty="0"/>
          </a:p>
        </p:txBody>
      </p:sp>
      <p:sp>
        <p:nvSpPr>
          <p:cNvPr id="4" name="Vertical Text Placeholder 3"/>
          <p:cNvSpPr>
            <a:spLocks noGrp="1"/>
          </p:cNvSpPr>
          <p:nvPr>
            <p:ph type="body" orient="vert" sz="quarter" idx="11"/>
          </p:nvPr>
        </p:nvSpPr>
        <p:spPr/>
        <p:txBody>
          <a:bodyPr>
            <a:normAutofit fontScale="92500" lnSpcReduction="10000"/>
          </a:bodyPr>
          <a:lstStyle/>
          <a:p>
            <a:endParaRPr lang="en-GB"/>
          </a:p>
        </p:txBody>
      </p:sp>
      <p:sp>
        <p:nvSpPr>
          <p:cNvPr id="5" name="Footer Placeholder 4"/>
          <p:cNvSpPr>
            <a:spLocks noGrp="1"/>
          </p:cNvSpPr>
          <p:nvPr>
            <p:ph type="ftr" sz="quarter" idx="12"/>
          </p:nvPr>
        </p:nvSpPr>
        <p:spPr/>
        <p:txBody>
          <a:bodyPr/>
          <a:lstStyle/>
          <a:p>
            <a:endParaRPr lang="en-US" dirty="0"/>
          </a:p>
        </p:txBody>
      </p:sp>
      <p:sp>
        <p:nvSpPr>
          <p:cNvPr id="6" name="Slide Number Placeholder 5"/>
          <p:cNvSpPr>
            <a:spLocks noGrp="1"/>
          </p:cNvSpPr>
          <p:nvPr>
            <p:ph type="sldNum" sz="quarter" idx="13"/>
          </p:nvPr>
        </p:nvSpPr>
        <p:spPr/>
        <p:txBody>
          <a:bodyPr/>
          <a:lstStyle/>
          <a:p>
            <a:fld id="{54F6A085-17C3-0541-97A8-BA3A68F3D8F7}" type="slidenum">
              <a:rPr lang="en-US" smtClean="0"/>
              <a:pPr/>
              <a:t>9</a:t>
            </a:fld>
            <a:endParaRPr lang="en-US"/>
          </a:p>
        </p:txBody>
      </p:sp>
      <p:sp>
        <p:nvSpPr>
          <p:cNvPr id="3" name="Right Arrow 2"/>
          <p:cNvSpPr/>
          <p:nvPr/>
        </p:nvSpPr>
        <p:spPr>
          <a:xfrm>
            <a:off x="199176" y="2622697"/>
            <a:ext cx="11836884" cy="1800447"/>
          </a:xfrm>
          <a:prstGeom prst="rightArrow">
            <a:avLst/>
          </a:prstGeom>
          <a:ln>
            <a:solidFill>
              <a:srgbClr val="8A69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p:nvPr/>
        </p:nvCxnSpPr>
        <p:spPr>
          <a:xfrm>
            <a:off x="2775516" y="3081265"/>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4081577" y="3076353"/>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5383208" y="3074181"/>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6680795" y="3081265"/>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8009870" y="3076353"/>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9324758" y="3074179"/>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1658890" y="3206839"/>
            <a:ext cx="903768" cy="646331"/>
          </a:xfrm>
          <a:prstGeom prst="rect">
            <a:avLst/>
          </a:prstGeom>
          <a:noFill/>
        </p:spPr>
        <p:txBody>
          <a:bodyPr wrap="square" rtlCol="0">
            <a:spAutoFit/>
          </a:bodyPr>
          <a:lstStyle/>
          <a:p>
            <a:pPr algn="ctr"/>
            <a:r>
              <a:rPr lang="en-US" dirty="0" smtClean="0">
                <a:solidFill>
                  <a:srgbClr val="8A69A3"/>
                </a:solidFill>
              </a:rPr>
              <a:t>15-21 Nov</a:t>
            </a:r>
            <a:endParaRPr lang="en-GB" dirty="0">
              <a:solidFill>
                <a:srgbClr val="8A69A3"/>
              </a:solidFill>
            </a:endParaRPr>
          </a:p>
        </p:txBody>
      </p:sp>
      <p:sp>
        <p:nvSpPr>
          <p:cNvPr id="19" name="TextBox 18"/>
          <p:cNvSpPr txBox="1"/>
          <p:nvPr/>
        </p:nvSpPr>
        <p:spPr>
          <a:xfrm>
            <a:off x="2972597" y="3206839"/>
            <a:ext cx="903768" cy="646331"/>
          </a:xfrm>
          <a:prstGeom prst="rect">
            <a:avLst/>
          </a:prstGeom>
          <a:noFill/>
        </p:spPr>
        <p:txBody>
          <a:bodyPr wrap="square" rtlCol="0">
            <a:spAutoFit/>
          </a:bodyPr>
          <a:lstStyle/>
          <a:p>
            <a:pPr algn="ctr"/>
            <a:r>
              <a:rPr lang="en-US" dirty="0" smtClean="0">
                <a:solidFill>
                  <a:srgbClr val="8A69A3"/>
                </a:solidFill>
              </a:rPr>
              <a:t>22-28 Nov</a:t>
            </a:r>
            <a:endParaRPr lang="en-GB" dirty="0">
              <a:solidFill>
                <a:srgbClr val="8A69A3"/>
              </a:solidFill>
            </a:endParaRPr>
          </a:p>
        </p:txBody>
      </p:sp>
      <p:sp>
        <p:nvSpPr>
          <p:cNvPr id="20" name="TextBox 19"/>
          <p:cNvSpPr txBox="1"/>
          <p:nvPr/>
        </p:nvSpPr>
        <p:spPr>
          <a:xfrm>
            <a:off x="4223344" y="3206839"/>
            <a:ext cx="1029386" cy="646331"/>
          </a:xfrm>
          <a:prstGeom prst="rect">
            <a:avLst/>
          </a:prstGeom>
          <a:noFill/>
        </p:spPr>
        <p:txBody>
          <a:bodyPr wrap="square" rtlCol="0">
            <a:spAutoFit/>
          </a:bodyPr>
          <a:lstStyle/>
          <a:p>
            <a:pPr algn="ctr"/>
            <a:r>
              <a:rPr lang="en-US" dirty="0" smtClean="0">
                <a:solidFill>
                  <a:srgbClr val="8A69A3"/>
                </a:solidFill>
              </a:rPr>
              <a:t>29 Nov- 5 Dec</a:t>
            </a:r>
            <a:endParaRPr lang="en-GB" dirty="0">
              <a:solidFill>
                <a:srgbClr val="8A69A3"/>
              </a:solidFill>
            </a:endParaRPr>
          </a:p>
        </p:txBody>
      </p:sp>
      <p:sp>
        <p:nvSpPr>
          <p:cNvPr id="21" name="TextBox 20"/>
          <p:cNvSpPr txBox="1"/>
          <p:nvPr/>
        </p:nvSpPr>
        <p:spPr>
          <a:xfrm>
            <a:off x="5583867" y="3206839"/>
            <a:ext cx="903768" cy="646331"/>
          </a:xfrm>
          <a:prstGeom prst="rect">
            <a:avLst/>
          </a:prstGeom>
          <a:noFill/>
        </p:spPr>
        <p:txBody>
          <a:bodyPr wrap="square" rtlCol="0">
            <a:spAutoFit/>
          </a:bodyPr>
          <a:lstStyle/>
          <a:p>
            <a:pPr algn="ctr"/>
            <a:r>
              <a:rPr lang="en-US" dirty="0" smtClean="0">
                <a:solidFill>
                  <a:srgbClr val="8A69A3"/>
                </a:solidFill>
              </a:rPr>
              <a:t>6-12 Dec</a:t>
            </a:r>
            <a:endParaRPr lang="en-GB" dirty="0">
              <a:solidFill>
                <a:srgbClr val="8A69A3"/>
              </a:solidFill>
            </a:endParaRPr>
          </a:p>
        </p:txBody>
      </p:sp>
      <p:sp>
        <p:nvSpPr>
          <p:cNvPr id="22" name="TextBox 21"/>
          <p:cNvSpPr txBox="1"/>
          <p:nvPr/>
        </p:nvSpPr>
        <p:spPr>
          <a:xfrm>
            <a:off x="6902302" y="3206839"/>
            <a:ext cx="903768" cy="646331"/>
          </a:xfrm>
          <a:prstGeom prst="rect">
            <a:avLst/>
          </a:prstGeom>
          <a:noFill/>
        </p:spPr>
        <p:txBody>
          <a:bodyPr wrap="square" rtlCol="0">
            <a:spAutoFit/>
          </a:bodyPr>
          <a:lstStyle/>
          <a:p>
            <a:pPr algn="ctr"/>
            <a:r>
              <a:rPr lang="en-US" dirty="0" smtClean="0">
                <a:solidFill>
                  <a:srgbClr val="8A69A3"/>
                </a:solidFill>
              </a:rPr>
              <a:t>13-19 Dec</a:t>
            </a:r>
            <a:endParaRPr lang="en-GB" dirty="0">
              <a:solidFill>
                <a:srgbClr val="8A69A3"/>
              </a:solidFill>
            </a:endParaRPr>
          </a:p>
        </p:txBody>
      </p:sp>
      <p:sp>
        <p:nvSpPr>
          <p:cNvPr id="23" name="TextBox 22"/>
          <p:cNvSpPr txBox="1"/>
          <p:nvPr/>
        </p:nvSpPr>
        <p:spPr>
          <a:xfrm>
            <a:off x="8228657" y="3206839"/>
            <a:ext cx="903768" cy="646331"/>
          </a:xfrm>
          <a:prstGeom prst="rect">
            <a:avLst/>
          </a:prstGeom>
          <a:noFill/>
        </p:spPr>
        <p:txBody>
          <a:bodyPr wrap="square" rtlCol="0">
            <a:spAutoFit/>
          </a:bodyPr>
          <a:lstStyle/>
          <a:p>
            <a:pPr algn="ctr"/>
            <a:r>
              <a:rPr lang="en-US" dirty="0" smtClean="0">
                <a:solidFill>
                  <a:srgbClr val="8A69A3"/>
                </a:solidFill>
              </a:rPr>
              <a:t>20-26 Dec</a:t>
            </a:r>
            <a:endParaRPr lang="en-GB" dirty="0">
              <a:solidFill>
                <a:srgbClr val="8A69A3"/>
              </a:solidFill>
            </a:endParaRPr>
          </a:p>
        </p:txBody>
      </p:sp>
      <p:sp>
        <p:nvSpPr>
          <p:cNvPr id="24" name="TextBox 23"/>
          <p:cNvSpPr txBox="1"/>
          <p:nvPr/>
        </p:nvSpPr>
        <p:spPr>
          <a:xfrm>
            <a:off x="9427736" y="3206839"/>
            <a:ext cx="1107558" cy="646331"/>
          </a:xfrm>
          <a:prstGeom prst="rect">
            <a:avLst/>
          </a:prstGeom>
          <a:noFill/>
        </p:spPr>
        <p:txBody>
          <a:bodyPr wrap="square" rtlCol="0">
            <a:spAutoFit/>
          </a:bodyPr>
          <a:lstStyle/>
          <a:p>
            <a:pPr algn="ctr"/>
            <a:r>
              <a:rPr lang="en-US" dirty="0" smtClean="0">
                <a:solidFill>
                  <a:srgbClr val="8A69A3"/>
                </a:solidFill>
              </a:rPr>
              <a:t>27 Dec- 3 Jan</a:t>
            </a:r>
            <a:endParaRPr lang="en-GB" dirty="0">
              <a:solidFill>
                <a:srgbClr val="8A69A3"/>
              </a:solidFill>
            </a:endParaRPr>
          </a:p>
        </p:txBody>
      </p:sp>
      <p:cxnSp>
        <p:nvCxnSpPr>
          <p:cNvPr id="25" name="Straight Connector 24"/>
          <p:cNvCxnSpPr/>
          <p:nvPr/>
        </p:nvCxnSpPr>
        <p:spPr>
          <a:xfrm>
            <a:off x="10611298" y="3081265"/>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sp>
        <p:nvSpPr>
          <p:cNvPr id="26" name="TextBox 25"/>
          <p:cNvSpPr txBox="1"/>
          <p:nvPr/>
        </p:nvSpPr>
        <p:spPr>
          <a:xfrm>
            <a:off x="10699006" y="3338251"/>
            <a:ext cx="1107558" cy="369332"/>
          </a:xfrm>
          <a:prstGeom prst="rect">
            <a:avLst/>
          </a:prstGeom>
          <a:noFill/>
        </p:spPr>
        <p:txBody>
          <a:bodyPr wrap="square" rtlCol="0">
            <a:spAutoFit/>
          </a:bodyPr>
          <a:lstStyle/>
          <a:p>
            <a:pPr algn="ctr"/>
            <a:r>
              <a:rPr lang="en-US" dirty="0" smtClean="0">
                <a:solidFill>
                  <a:srgbClr val="8A69A3"/>
                </a:solidFill>
              </a:rPr>
              <a:t>2022…</a:t>
            </a:r>
            <a:endParaRPr lang="en-GB" dirty="0">
              <a:solidFill>
                <a:srgbClr val="8A69A3"/>
              </a:solidFill>
            </a:endParaRPr>
          </a:p>
        </p:txBody>
      </p:sp>
      <p:cxnSp>
        <p:nvCxnSpPr>
          <p:cNvPr id="34" name="Straight Connector 33"/>
          <p:cNvCxnSpPr/>
          <p:nvPr/>
        </p:nvCxnSpPr>
        <p:spPr>
          <a:xfrm>
            <a:off x="1474703" y="3081265"/>
            <a:ext cx="0" cy="897477"/>
          </a:xfrm>
          <a:prstGeom prst="line">
            <a:avLst/>
          </a:prstGeom>
          <a:ln w="12700">
            <a:solidFill>
              <a:srgbClr val="8A69A3"/>
            </a:solidFill>
          </a:ln>
        </p:spPr>
        <p:style>
          <a:lnRef idx="1">
            <a:schemeClr val="dk1"/>
          </a:lnRef>
          <a:fillRef idx="0">
            <a:schemeClr val="dk1"/>
          </a:fillRef>
          <a:effectRef idx="0">
            <a:schemeClr val="dk1"/>
          </a:effectRef>
          <a:fontRef idx="minor">
            <a:schemeClr val="tx1"/>
          </a:fontRef>
        </p:style>
      </p:cxnSp>
      <p:sp>
        <p:nvSpPr>
          <p:cNvPr id="35" name="TextBox 34"/>
          <p:cNvSpPr txBox="1"/>
          <p:nvPr/>
        </p:nvSpPr>
        <p:spPr>
          <a:xfrm>
            <a:off x="352241" y="3206839"/>
            <a:ext cx="903768" cy="646331"/>
          </a:xfrm>
          <a:prstGeom prst="rect">
            <a:avLst/>
          </a:prstGeom>
          <a:noFill/>
        </p:spPr>
        <p:txBody>
          <a:bodyPr wrap="square" rtlCol="0">
            <a:spAutoFit/>
          </a:bodyPr>
          <a:lstStyle/>
          <a:p>
            <a:pPr algn="ctr"/>
            <a:r>
              <a:rPr lang="en-US" dirty="0" smtClean="0">
                <a:solidFill>
                  <a:srgbClr val="8A69A3"/>
                </a:solidFill>
              </a:rPr>
              <a:t>8-14 Nov</a:t>
            </a:r>
            <a:endParaRPr lang="en-GB" dirty="0">
              <a:solidFill>
                <a:srgbClr val="8A69A3"/>
              </a:solidFill>
            </a:endParaRPr>
          </a:p>
        </p:txBody>
      </p:sp>
      <p:sp>
        <p:nvSpPr>
          <p:cNvPr id="36" name="TextBox 35"/>
          <p:cNvSpPr txBox="1"/>
          <p:nvPr/>
        </p:nvSpPr>
        <p:spPr>
          <a:xfrm>
            <a:off x="192088" y="1980903"/>
            <a:ext cx="1217834" cy="642538"/>
          </a:xfrm>
          <a:prstGeom prst="rect">
            <a:avLst/>
          </a:prstGeom>
          <a:noFill/>
        </p:spPr>
        <p:txBody>
          <a:bodyPr wrap="square" rtlCol="0">
            <a:spAutoFit/>
          </a:bodyPr>
          <a:lstStyle/>
          <a:p>
            <a:pPr algn="ctr"/>
            <a:r>
              <a:rPr lang="en-US" dirty="0" smtClean="0"/>
              <a:t>EU/UK Round 1</a:t>
            </a:r>
            <a:endParaRPr lang="en-GB" dirty="0"/>
          </a:p>
        </p:txBody>
      </p:sp>
      <p:sp>
        <p:nvSpPr>
          <p:cNvPr id="37" name="TextBox 36"/>
          <p:cNvSpPr txBox="1"/>
          <p:nvPr/>
        </p:nvSpPr>
        <p:spPr>
          <a:xfrm>
            <a:off x="1519857" y="1980903"/>
            <a:ext cx="1181833" cy="646331"/>
          </a:xfrm>
          <a:prstGeom prst="rect">
            <a:avLst/>
          </a:prstGeom>
          <a:noFill/>
        </p:spPr>
        <p:txBody>
          <a:bodyPr wrap="square" rtlCol="0">
            <a:spAutoFit/>
          </a:bodyPr>
          <a:lstStyle/>
          <a:p>
            <a:pPr algn="ctr"/>
            <a:r>
              <a:rPr lang="en-US" dirty="0" smtClean="0"/>
              <a:t>EU/UK Round 2</a:t>
            </a:r>
            <a:endParaRPr lang="en-GB" dirty="0"/>
          </a:p>
        </p:txBody>
      </p:sp>
      <p:sp>
        <p:nvSpPr>
          <p:cNvPr id="38" name="TextBox 37"/>
          <p:cNvSpPr txBox="1"/>
          <p:nvPr/>
        </p:nvSpPr>
        <p:spPr>
          <a:xfrm>
            <a:off x="2811625" y="1980903"/>
            <a:ext cx="1208568" cy="646331"/>
          </a:xfrm>
          <a:prstGeom prst="rect">
            <a:avLst/>
          </a:prstGeom>
          <a:noFill/>
        </p:spPr>
        <p:txBody>
          <a:bodyPr wrap="square" rtlCol="0">
            <a:spAutoFit/>
          </a:bodyPr>
          <a:lstStyle/>
          <a:p>
            <a:pPr algn="ctr"/>
            <a:r>
              <a:rPr lang="en-US" dirty="0" smtClean="0"/>
              <a:t>EU/UK Round 3</a:t>
            </a:r>
            <a:endParaRPr lang="en-GB" dirty="0"/>
          </a:p>
        </p:txBody>
      </p:sp>
      <p:sp>
        <p:nvSpPr>
          <p:cNvPr id="39" name="TextBox 38"/>
          <p:cNvSpPr txBox="1"/>
          <p:nvPr/>
        </p:nvSpPr>
        <p:spPr>
          <a:xfrm>
            <a:off x="7731762" y="1478345"/>
            <a:ext cx="1799361" cy="1200329"/>
          </a:xfrm>
          <a:prstGeom prst="rect">
            <a:avLst/>
          </a:prstGeom>
          <a:noFill/>
        </p:spPr>
        <p:txBody>
          <a:bodyPr wrap="square" rtlCol="0">
            <a:spAutoFit/>
          </a:bodyPr>
          <a:lstStyle/>
          <a:p>
            <a:pPr algn="ctr"/>
            <a:r>
              <a:rPr lang="en-US" dirty="0"/>
              <a:t>2</a:t>
            </a:r>
            <a:r>
              <a:rPr lang="en-US" dirty="0" smtClean="0"/>
              <a:t>0 Dec: 2</a:t>
            </a:r>
            <a:r>
              <a:rPr lang="en-US" baseline="30000" dirty="0" smtClean="0"/>
              <a:t>nd</a:t>
            </a:r>
            <a:r>
              <a:rPr lang="en-US" dirty="0" smtClean="0"/>
              <a:t> deadline to reach EU/UK agreement </a:t>
            </a:r>
            <a:endParaRPr lang="en-GB" dirty="0"/>
          </a:p>
        </p:txBody>
      </p:sp>
      <p:sp>
        <p:nvSpPr>
          <p:cNvPr id="40" name="TextBox 39"/>
          <p:cNvSpPr txBox="1"/>
          <p:nvPr/>
        </p:nvSpPr>
        <p:spPr>
          <a:xfrm>
            <a:off x="5511156" y="1467359"/>
            <a:ext cx="1799361" cy="1200329"/>
          </a:xfrm>
          <a:prstGeom prst="rect">
            <a:avLst/>
          </a:prstGeom>
          <a:noFill/>
        </p:spPr>
        <p:txBody>
          <a:bodyPr wrap="square" rtlCol="0">
            <a:spAutoFit/>
          </a:bodyPr>
          <a:lstStyle/>
          <a:p>
            <a:pPr algn="ctr"/>
            <a:r>
              <a:rPr lang="en-US" dirty="0" smtClean="0"/>
              <a:t>10 Dec: 1</a:t>
            </a:r>
            <a:r>
              <a:rPr lang="en-US" baseline="30000" dirty="0" smtClean="0"/>
              <a:t>st</a:t>
            </a:r>
            <a:r>
              <a:rPr lang="en-US" dirty="0" smtClean="0"/>
              <a:t> deadline to reach EU/UK agreement </a:t>
            </a:r>
            <a:endParaRPr lang="en-GB" dirty="0"/>
          </a:p>
        </p:txBody>
      </p:sp>
      <p:sp>
        <p:nvSpPr>
          <p:cNvPr id="42" name="TextBox 41"/>
          <p:cNvSpPr txBox="1"/>
          <p:nvPr/>
        </p:nvSpPr>
        <p:spPr>
          <a:xfrm>
            <a:off x="1541454" y="4361745"/>
            <a:ext cx="1208568" cy="923330"/>
          </a:xfrm>
          <a:prstGeom prst="rect">
            <a:avLst/>
          </a:prstGeom>
          <a:noFill/>
        </p:spPr>
        <p:txBody>
          <a:bodyPr wrap="square" rtlCol="0">
            <a:spAutoFit/>
          </a:bodyPr>
          <a:lstStyle/>
          <a:p>
            <a:pPr algn="ctr"/>
            <a:r>
              <a:rPr lang="en-US" dirty="0" smtClean="0"/>
              <a:t>EU/UK/ Norway Round 2</a:t>
            </a:r>
            <a:endParaRPr lang="en-GB" dirty="0"/>
          </a:p>
        </p:txBody>
      </p:sp>
      <p:sp>
        <p:nvSpPr>
          <p:cNvPr id="43" name="TextBox 42"/>
          <p:cNvSpPr txBox="1"/>
          <p:nvPr/>
        </p:nvSpPr>
        <p:spPr>
          <a:xfrm>
            <a:off x="6221669" y="4586944"/>
            <a:ext cx="1325400" cy="923330"/>
          </a:xfrm>
          <a:prstGeom prst="rect">
            <a:avLst/>
          </a:prstGeom>
          <a:noFill/>
        </p:spPr>
        <p:txBody>
          <a:bodyPr wrap="square" rtlCol="0">
            <a:spAutoFit/>
          </a:bodyPr>
          <a:lstStyle/>
          <a:p>
            <a:pPr algn="ctr"/>
            <a:r>
              <a:rPr lang="en-US" dirty="0" smtClean="0"/>
              <a:t>13/14 Dec: December Council</a:t>
            </a:r>
            <a:endParaRPr lang="en-GB" dirty="0"/>
          </a:p>
        </p:txBody>
      </p:sp>
      <p:sp>
        <p:nvSpPr>
          <p:cNvPr id="44" name="TextBox 43"/>
          <p:cNvSpPr txBox="1"/>
          <p:nvPr/>
        </p:nvSpPr>
        <p:spPr>
          <a:xfrm>
            <a:off x="10352416" y="4562884"/>
            <a:ext cx="1746214" cy="1200329"/>
          </a:xfrm>
          <a:prstGeom prst="rect">
            <a:avLst/>
          </a:prstGeom>
          <a:noFill/>
        </p:spPr>
        <p:txBody>
          <a:bodyPr wrap="square" rtlCol="0">
            <a:spAutoFit/>
          </a:bodyPr>
          <a:lstStyle/>
          <a:p>
            <a:pPr algn="ctr"/>
            <a:r>
              <a:rPr lang="en-US" dirty="0" smtClean="0"/>
              <a:t>Future: </a:t>
            </a:r>
            <a:r>
              <a:rPr lang="en-US" dirty="0" err="1" smtClean="0"/>
              <a:t>Specalised</a:t>
            </a:r>
            <a:r>
              <a:rPr lang="en-US" dirty="0" smtClean="0"/>
              <a:t> Committee on Fisheries…</a:t>
            </a:r>
            <a:endParaRPr lang="en-GB" dirty="0"/>
          </a:p>
        </p:txBody>
      </p:sp>
      <p:sp>
        <p:nvSpPr>
          <p:cNvPr id="45" name="Right Brace 44"/>
          <p:cNvSpPr/>
          <p:nvPr/>
        </p:nvSpPr>
        <p:spPr>
          <a:xfrm rot="16200000">
            <a:off x="706464" y="2263462"/>
            <a:ext cx="237805" cy="1252377"/>
          </a:xfrm>
          <a:prstGeom prst="rightBrace">
            <a:avLst/>
          </a:prstGeom>
          <a:ln w="12700">
            <a:solidFill>
              <a:srgbClr val="8A69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 name="Right Brace 45"/>
          <p:cNvSpPr/>
          <p:nvPr/>
        </p:nvSpPr>
        <p:spPr>
          <a:xfrm rot="16200000">
            <a:off x="2016505" y="2262028"/>
            <a:ext cx="237805" cy="1252377"/>
          </a:xfrm>
          <a:prstGeom prst="rightBrace">
            <a:avLst/>
          </a:prstGeom>
          <a:ln w="12700">
            <a:solidFill>
              <a:srgbClr val="8A69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 name="Right Brace 46"/>
          <p:cNvSpPr/>
          <p:nvPr/>
        </p:nvSpPr>
        <p:spPr>
          <a:xfrm rot="16200000">
            <a:off x="3318911" y="2259754"/>
            <a:ext cx="237805" cy="1252377"/>
          </a:xfrm>
          <a:prstGeom prst="rightBrace">
            <a:avLst/>
          </a:prstGeom>
          <a:ln w="12700">
            <a:solidFill>
              <a:srgbClr val="8A69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e 47"/>
          <p:cNvSpPr/>
          <p:nvPr/>
        </p:nvSpPr>
        <p:spPr>
          <a:xfrm rot="16200000" flipH="1">
            <a:off x="1993479" y="3544796"/>
            <a:ext cx="260712" cy="1252377"/>
          </a:xfrm>
          <a:prstGeom prst="rightBrace">
            <a:avLst/>
          </a:prstGeom>
          <a:ln w="12700">
            <a:solidFill>
              <a:srgbClr val="8A69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Content Placeholder 23"/>
          <p:cNvSpPr txBox="1">
            <a:spLocks/>
          </p:cNvSpPr>
          <p:nvPr/>
        </p:nvSpPr>
        <p:spPr>
          <a:xfrm>
            <a:off x="4193549" y="4087062"/>
            <a:ext cx="1059181" cy="538694"/>
          </a:xfrm>
          <a:prstGeom prst="rect">
            <a:avLst/>
          </a:prstGeom>
        </p:spPr>
        <p:txBody>
          <a:bodyPr vert="horz" lIns="0" tIns="45720" rIns="91440" bIns="45720" rtlCol="0">
            <a:normAutofit/>
          </a:bodyPr>
          <a:lstStyle>
            <a:lvl1pPr marL="228600" indent="-2286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43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61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79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400" kern="1200">
                <a:solidFill>
                  <a:schemeClr val="tx2"/>
                </a:solidFill>
                <a:latin typeface="Arial" panose="020B0604020202020204" pitchFamily="34" charset="0"/>
                <a:ea typeface="+mn-ea"/>
                <a:cs typeface="Arial" panose="020B0604020202020204" pitchFamily="34" charset="0"/>
              </a:defRPr>
            </a:lvl4pPr>
            <a:lvl5pPr marL="972000" indent="-216000" algn="l" defTabSz="914400" rtl="0" eaLnBrk="1" latinLnBrk="0" hangingPunct="1">
              <a:lnSpc>
                <a:spcPct val="110000"/>
              </a:lnSpc>
              <a:spcBef>
                <a:spcPts val="0"/>
              </a:spcBef>
              <a:spcAft>
                <a:spcPts val="800"/>
              </a:spcAft>
              <a:buClr>
                <a:schemeClr val="tx2"/>
              </a:buClr>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smtClean="0"/>
              <a:t>?  ?  ?</a:t>
            </a:r>
          </a:p>
        </p:txBody>
      </p:sp>
      <p:cxnSp>
        <p:nvCxnSpPr>
          <p:cNvPr id="53" name="Straight Arrow Connector 52"/>
          <p:cNvCxnSpPr/>
          <p:nvPr/>
        </p:nvCxnSpPr>
        <p:spPr>
          <a:xfrm flipV="1">
            <a:off x="6908861" y="3955327"/>
            <a:ext cx="0" cy="631617"/>
          </a:xfrm>
          <a:prstGeom prst="straightConnector1">
            <a:avLst/>
          </a:prstGeom>
          <a:ln w="12700">
            <a:solidFill>
              <a:srgbClr val="8A69A3"/>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40" idx="2"/>
          </p:cNvCxnSpPr>
          <p:nvPr/>
        </p:nvCxnSpPr>
        <p:spPr>
          <a:xfrm>
            <a:off x="6410837" y="2667688"/>
            <a:ext cx="0" cy="399411"/>
          </a:xfrm>
          <a:prstGeom prst="straightConnector1">
            <a:avLst/>
          </a:prstGeom>
          <a:ln w="12700">
            <a:solidFill>
              <a:srgbClr val="8A69A3"/>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39" idx="2"/>
          </p:cNvCxnSpPr>
          <p:nvPr/>
        </p:nvCxnSpPr>
        <p:spPr>
          <a:xfrm flipH="1">
            <a:off x="8629715" y="2678674"/>
            <a:ext cx="1728" cy="402591"/>
          </a:xfrm>
          <a:prstGeom prst="straightConnector1">
            <a:avLst/>
          </a:prstGeom>
          <a:ln w="12700">
            <a:solidFill>
              <a:srgbClr val="8A69A3"/>
            </a:solidFill>
            <a:tailEnd type="triangle"/>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192088" y="3081265"/>
            <a:ext cx="1285842" cy="897477"/>
          </a:xfrm>
          <a:prstGeom prst="rect">
            <a:avLst/>
          </a:prstGeom>
          <a:solidFill>
            <a:srgbClr val="F0E9F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1130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2" grpId="0"/>
      <p:bldP spid="43" grpId="0"/>
      <p:bldP spid="44" grpId="0"/>
      <p:bldP spid="45" grpId="0" animBg="1"/>
      <p:bldP spid="46" grpId="0" animBg="1"/>
      <p:bldP spid="47" grpId="0" animBg="1"/>
      <p:bldP spid="48" grpId="0" animBg="1"/>
      <p:bldP spid="50" grpId="0"/>
    </p:bldLst>
  </p:timing>
</p:sld>
</file>

<file path=ppt/theme/theme1.xml><?xml version="1.0" encoding="utf-8"?>
<a:theme xmlns:a="http://schemas.openxmlformats.org/drawingml/2006/main" name="Office Theme">
  <a:themeElements>
    <a:clrScheme name="CLIENT EARTH 2020">
      <a:dk1>
        <a:srgbClr val="000000"/>
      </a:dk1>
      <a:lt1>
        <a:srgbClr val="FFFFFF"/>
      </a:lt1>
      <a:dk2>
        <a:srgbClr val="000000"/>
      </a:dk2>
      <a:lt2>
        <a:srgbClr val="FAEDBC"/>
      </a:lt2>
      <a:accent1>
        <a:srgbClr val="CBB3E2"/>
      </a:accent1>
      <a:accent2>
        <a:srgbClr val="97C1DF"/>
      </a:accent2>
      <a:accent3>
        <a:srgbClr val="FFBB9B"/>
      </a:accent3>
      <a:accent4>
        <a:srgbClr val="BAD29E"/>
      </a:accent4>
      <a:accent5>
        <a:srgbClr val="FAEDBC"/>
      </a:accent5>
      <a:accent6>
        <a:srgbClr val="E6E6E6"/>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emplate_x0020_type xmlns="8adf46d7-362e-48a6-a9bd-2ea56bba7591">Document templates</Template_x0020_type>
    <Agreements_x0020_and_x0020_contracts xmlns="8adf46d7-362e-48a6-a9bd-2ea56bba7591" xsi:nil="true"/>
    <_dlc_DocId xmlns="c8aaea64-568a-4200-aa64-cef5d5668f85">CEARTH-748212775-155</_dlc_DocId>
    <_dlc_DocIdUrl xmlns="c8aaea64-568a-4200-aa64-cef5d5668f85">
      <Url>http://lon-sp01/_layouts/15/DocIdRedir.aspx?ID=CEARTH-748212775-155</Url>
      <Description>CEARTH-748212775-155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FC7A0919FB33478BAA8C38FCA50953" ma:contentTypeVersion="3" ma:contentTypeDescription="Create a new document." ma:contentTypeScope="" ma:versionID="dd466389d8fc09d97dd9159f3fff1f6d">
  <xsd:schema xmlns:xsd="http://www.w3.org/2001/XMLSchema" xmlns:xs="http://www.w3.org/2001/XMLSchema" xmlns:p="http://schemas.microsoft.com/office/2006/metadata/properties" xmlns:ns2="c8aaea64-568a-4200-aa64-cef5d5668f85" xmlns:ns3="8adf46d7-362e-48a6-a9bd-2ea56bba7591" targetNamespace="http://schemas.microsoft.com/office/2006/metadata/properties" ma:root="true" ma:fieldsID="31d95fe67604d016f9c1fde8a8525a1c" ns2:_="" ns3:_="">
    <xsd:import namespace="c8aaea64-568a-4200-aa64-cef5d5668f85"/>
    <xsd:import namespace="8adf46d7-362e-48a6-a9bd-2ea56bba7591"/>
    <xsd:element name="properties">
      <xsd:complexType>
        <xsd:sequence>
          <xsd:element name="documentManagement">
            <xsd:complexType>
              <xsd:all>
                <xsd:element ref="ns2:_dlc_DocId" minOccurs="0"/>
                <xsd:element ref="ns2:_dlc_DocIdUrl" minOccurs="0"/>
                <xsd:element ref="ns2:_dlc_DocIdPersistId" minOccurs="0"/>
                <xsd:element ref="ns3:Template_x0020_type" minOccurs="0"/>
                <xsd:element ref="ns3:Agreements_x0020_and_x0020_contracts"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aaea64-568a-4200-aa64-cef5d5668f8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adf46d7-362e-48a6-a9bd-2ea56bba7591" elementFormDefault="qualified">
    <xsd:import namespace="http://schemas.microsoft.com/office/2006/documentManagement/types"/>
    <xsd:import namespace="http://schemas.microsoft.com/office/infopath/2007/PartnerControls"/>
    <xsd:element name="Template_x0020_type" ma:index="11" nillable="true" ma:displayName="Template type" ma:format="Dropdown" ma:internalName="Template_x0020_type">
      <xsd:simpleType>
        <xsd:restriction base="dms:Choice">
          <xsd:enumeration value="Contract Templates"/>
          <xsd:enumeration value="Document templates"/>
          <xsd:enumeration value="Project management"/>
        </xsd:restriction>
      </xsd:simpleType>
    </xsd:element>
    <xsd:element name="Agreements_x0020_and_x0020_contracts" ma:index="12" nillable="true" ma:displayName="Agreements and contracts" ma:format="Dropdown" ma:internalName="Agreements_x0020_and_x0020_contracts">
      <xsd:simpleType>
        <xsd:restriction base="dms:Choice">
          <xsd:enumeration value="Guides"/>
          <xsd:enumeration value="Forms"/>
          <xsd:enumeration value="Funded Partnerships"/>
          <xsd:enumeration value="Service Providers"/>
          <xsd:enumeration value="Formal networks &amp; collaborations"/>
          <xsd:enumeration value="Informal networks &amp; collaborations"/>
          <xsd:enumeration value="Bespoke and Confidentiality agreements"/>
          <xsd:enumeration value="Litigation Collaboration agreement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sisl xmlns:xsd="http://www.w3.org/2001/XMLSchema" xmlns:xsi="http://www.w3.org/2001/XMLSchema-instance" xmlns="http://www.boldonjames.com/2008/01/sie/internal/label" sislVersion="0" policy="5d1da44c-a87a-44b9-9741-7d586bd02442" origin="userSelected">
  <element uid="id_classification_nonbusiness" value=""/>
</sisl>
</file>

<file path=customXml/itemProps1.xml><?xml version="1.0" encoding="utf-8"?>
<ds:datastoreItem xmlns:ds="http://schemas.openxmlformats.org/officeDocument/2006/customXml" ds:itemID="{739453A0-B0E5-47E7-B4CC-C1E32CF0487A}">
  <ds:schemaRefs>
    <ds:schemaRef ds:uri="http://purl.org/dc/dcmitype/"/>
    <ds:schemaRef ds:uri="http://purl.org/dc/elements/1.1/"/>
    <ds:schemaRef ds:uri="8adf46d7-362e-48a6-a9bd-2ea56bba7591"/>
    <ds:schemaRef ds:uri="http://schemas.microsoft.com/office/2006/documentManagement/types"/>
    <ds:schemaRef ds:uri="http://schemas.microsoft.com/office/infopath/2007/PartnerControls"/>
    <ds:schemaRef ds:uri="http://purl.org/dc/terms/"/>
    <ds:schemaRef ds:uri="http://schemas.microsoft.com/office/2006/metadata/properties"/>
    <ds:schemaRef ds:uri="http://schemas.openxmlformats.org/package/2006/metadata/core-properties"/>
    <ds:schemaRef ds:uri="c8aaea64-568a-4200-aa64-cef5d5668f85"/>
    <ds:schemaRef ds:uri="http://www.w3.org/XML/1998/namespace"/>
  </ds:schemaRefs>
</ds:datastoreItem>
</file>

<file path=customXml/itemProps2.xml><?xml version="1.0" encoding="utf-8"?>
<ds:datastoreItem xmlns:ds="http://schemas.openxmlformats.org/officeDocument/2006/customXml" ds:itemID="{A49465E8-8207-4D1F-BFB6-5AA8915502FD}">
  <ds:schemaRefs>
    <ds:schemaRef ds:uri="http://schemas.microsoft.com/sharepoint/v3/contenttype/forms"/>
  </ds:schemaRefs>
</ds:datastoreItem>
</file>

<file path=customXml/itemProps3.xml><?xml version="1.0" encoding="utf-8"?>
<ds:datastoreItem xmlns:ds="http://schemas.openxmlformats.org/officeDocument/2006/customXml" ds:itemID="{CBF47F6D-29A9-4A74-9B58-B2BCCAC730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aaea64-568a-4200-aa64-cef5d5668f85"/>
    <ds:schemaRef ds:uri="8adf46d7-362e-48a6-a9bd-2ea56bba75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51F51F1-0E5C-4543-A57D-C2F5E9B2D1BD}">
  <ds:schemaRefs>
    <ds:schemaRef ds:uri="http://schemas.microsoft.com/sharepoint/events"/>
  </ds:schemaRefs>
</ds:datastoreItem>
</file>

<file path=customXml/itemProps5.xml><?xml version="1.0" encoding="utf-8"?>
<ds:datastoreItem xmlns:ds="http://schemas.openxmlformats.org/officeDocument/2006/customXml" ds:itemID="{B5D442F8-A38F-4273-97F7-254725162BED}">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2573</TotalTime>
  <Words>2800</Words>
  <Application>Microsoft Office PowerPoint</Application>
  <PresentationFormat>Widescreen</PresentationFormat>
  <Paragraphs>193</Paragraphs>
  <Slides>11</Slides>
  <Notes>11</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Office Theme</vt:lpstr>
      <vt:lpstr>Setting fishing limits - how does it work?  Processes and the law, including the Brexit Agreement  </vt:lpstr>
      <vt:lpstr>How big is the pie and how do we split it?</vt:lpstr>
      <vt:lpstr>EU only stocks</vt:lpstr>
      <vt:lpstr>EU/UK shared stocks</vt:lpstr>
      <vt:lpstr>EU/UK/Norway shared stocks</vt:lpstr>
      <vt:lpstr>Coastal States</vt:lpstr>
      <vt:lpstr>What happens in the black box?</vt:lpstr>
      <vt:lpstr>What’s in the law?</vt:lpstr>
      <vt:lpstr>What happens next?</vt:lpstr>
      <vt:lpstr>Sustainability on paper vs. on the water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Jenni Grossmann</cp:lastModifiedBy>
  <cp:revision>246</cp:revision>
  <dcterms:created xsi:type="dcterms:W3CDTF">2019-07-03T11:20:53Z</dcterms:created>
  <dcterms:modified xsi:type="dcterms:W3CDTF">2021-11-15T17:47:11Z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874ec6c7-46ff-4d35-8278-96b60a333fed</vt:lpwstr>
  </property>
  <property fmtid="{D5CDD505-2E9C-101B-9397-08002B2CF9AE}" pid="3" name="bjSaver">
    <vt:lpwstr>FmGAK4wPGBrTOHnp6ozukL0z5j5HHQku</vt:lpwstr>
  </property>
  <property fmtid="{D5CDD505-2E9C-101B-9397-08002B2CF9AE}" pid="4" name="bjDocumentSecurityLabel">
    <vt:lpwstr>Public</vt:lpwstr>
  </property>
  <property fmtid="{D5CDD505-2E9C-101B-9397-08002B2CF9AE}" pid="5" name="ContentTypeId">
    <vt:lpwstr>0x010100BAFC7A0919FB33478BAA8C38FCA50953</vt:lpwstr>
  </property>
  <property fmtid="{D5CDD505-2E9C-101B-9397-08002B2CF9AE}" pid="6" name="_dlc_DocIdItemGuid">
    <vt:lpwstr>31b32c00-b5f9-46c2-8da2-9aec286c92ac</vt:lpwstr>
  </property>
  <property fmtid="{D5CDD505-2E9C-101B-9397-08002B2CF9AE}" pid="7" name="bjDocumentLabelXML">
    <vt:lpwstr>&lt;?xml version="1.0" encoding="us-ascii"?&gt;&lt;sisl xmlns:xsd="http://www.w3.org/2001/XMLSchema" xmlns:xsi="http://www.w3.org/2001/XMLSchema-instance" sislVersion="0" policy="5d1da44c-a87a-44b9-9741-7d586bd02442" origin="userSelected" xmlns="http://www.boldonj</vt:lpwstr>
  </property>
  <property fmtid="{D5CDD505-2E9C-101B-9397-08002B2CF9AE}" pid="8" name="bjDocumentLabelXML-0">
    <vt:lpwstr>ames.com/2008/01/sie/internal/label"&gt;&lt;element uid="id_classification_nonbusiness" value="" /&gt;&lt;/sisl&gt;</vt:lpwstr>
  </property>
  <property fmtid="{D5CDD505-2E9C-101B-9397-08002B2CF9AE}" pid="9" name="bjClsUserRVM">
    <vt:lpwstr>[]</vt:lpwstr>
  </property>
</Properties>
</file>