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443" r:id="rId2"/>
    <p:sldId id="420" r:id="rId3"/>
    <p:sldId id="585" r:id="rId4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8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73EA3-149A-465D-9F9C-B69E44DFEC85}" v="46" dt="2021-01-12T16:47:42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3796" autoAdjust="0"/>
  </p:normalViewPr>
  <p:slideViewPr>
    <p:cSldViewPr snapToGrid="0">
      <p:cViewPr varScale="1">
        <p:scale>
          <a:sx n="84" d="100"/>
          <a:sy n="84" d="100"/>
        </p:scale>
        <p:origin x="15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urnier, Nicolas" userId="81fdbe67-5b95-41ba-a6a5-a54e26186aa6" providerId="ADAL" clId="{BF173EA3-149A-465D-9F9C-B69E44DFEC85}"/>
    <pc:docChg chg="undo custSel addSld delSld modSld sldOrd">
      <pc:chgData name="Fournier, Nicolas" userId="81fdbe67-5b95-41ba-a6a5-a54e26186aa6" providerId="ADAL" clId="{BF173EA3-149A-465D-9F9C-B69E44DFEC85}" dt="2021-01-12T16:55:59.960" v="5546" actId="20577"/>
      <pc:docMkLst>
        <pc:docMk/>
      </pc:docMkLst>
      <pc:sldChg chg="del">
        <pc:chgData name="Fournier, Nicolas" userId="81fdbe67-5b95-41ba-a6a5-a54e26186aa6" providerId="ADAL" clId="{BF173EA3-149A-465D-9F9C-B69E44DFEC85}" dt="2021-01-12T15:47:21.025" v="2042" actId="47"/>
        <pc:sldMkLst>
          <pc:docMk/>
          <pc:sldMk cId="335808156" sldId="398"/>
        </pc:sldMkLst>
      </pc:sldChg>
      <pc:sldChg chg="addSp delSp modSp add mod modNotesTx">
        <pc:chgData name="Fournier, Nicolas" userId="81fdbe67-5b95-41ba-a6a5-a54e26186aa6" providerId="ADAL" clId="{BF173EA3-149A-465D-9F9C-B69E44DFEC85}" dt="2021-01-12T16:55:59.960" v="5546" actId="20577"/>
        <pc:sldMkLst>
          <pc:docMk/>
          <pc:sldMk cId="3714503654" sldId="420"/>
        </pc:sldMkLst>
        <pc:spChg chg="mod">
          <ac:chgData name="Fournier, Nicolas" userId="81fdbe67-5b95-41ba-a6a5-a54e26186aa6" providerId="ADAL" clId="{BF173EA3-149A-465D-9F9C-B69E44DFEC85}" dt="2021-01-12T16:54:14.703" v="5487" actId="20577"/>
          <ac:spMkLst>
            <pc:docMk/>
            <pc:sldMk cId="3714503654" sldId="420"/>
            <ac:spMk id="2" creationId="{E00C9C13-DDF6-45A0-9125-03521AB14089}"/>
          </ac:spMkLst>
        </pc:spChg>
        <pc:spChg chg="mod">
          <ac:chgData name="Fournier, Nicolas" userId="81fdbe67-5b95-41ba-a6a5-a54e26186aa6" providerId="ADAL" clId="{BF173EA3-149A-465D-9F9C-B69E44DFEC85}" dt="2021-01-12T16:55:59.960" v="5546" actId="20577"/>
          <ac:spMkLst>
            <pc:docMk/>
            <pc:sldMk cId="3714503654" sldId="420"/>
            <ac:spMk id="3" creationId="{0E728A41-754B-4662-94C1-444133DB514C}"/>
          </ac:spMkLst>
        </pc:spChg>
        <pc:spChg chg="del">
          <ac:chgData name="Fournier, Nicolas" userId="81fdbe67-5b95-41ba-a6a5-a54e26186aa6" providerId="ADAL" clId="{BF173EA3-149A-465D-9F9C-B69E44DFEC85}" dt="2021-01-12T15:55:27.546" v="2353"/>
          <ac:spMkLst>
            <pc:docMk/>
            <pc:sldMk cId="3714503654" sldId="420"/>
            <ac:spMk id="4" creationId="{42F6B89A-FDAD-45DD-8B15-4AAF1E596461}"/>
          </ac:spMkLst>
        </pc:spChg>
        <pc:spChg chg="add mod">
          <ac:chgData name="Fournier, Nicolas" userId="81fdbe67-5b95-41ba-a6a5-a54e26186aa6" providerId="ADAL" clId="{BF173EA3-149A-465D-9F9C-B69E44DFEC85}" dt="2021-01-12T15:55:29.521" v="2356" actId="21"/>
          <ac:spMkLst>
            <pc:docMk/>
            <pc:sldMk cId="3714503654" sldId="420"/>
            <ac:spMk id="11" creationId="{AF1956C8-3AE1-42F8-A9E6-CE342A4E03B8}"/>
          </ac:spMkLst>
        </pc:spChg>
        <pc:picChg chg="del">
          <ac:chgData name="Fournier, Nicolas" userId="81fdbe67-5b95-41ba-a6a5-a54e26186aa6" providerId="ADAL" clId="{BF173EA3-149A-465D-9F9C-B69E44DFEC85}" dt="2021-01-12T15:05:09.737" v="437" actId="478"/>
          <ac:picMkLst>
            <pc:docMk/>
            <pc:sldMk cId="3714503654" sldId="420"/>
            <ac:picMk id="6" creationId="{18C74E80-FBD6-4749-B639-FD01B671BC98}"/>
          </ac:picMkLst>
        </pc:picChg>
        <pc:picChg chg="add del mod">
          <ac:chgData name="Fournier, Nicolas" userId="81fdbe67-5b95-41ba-a6a5-a54e26186aa6" providerId="ADAL" clId="{BF173EA3-149A-465D-9F9C-B69E44DFEC85}" dt="2021-01-12T15:52:42.395" v="2252" actId="21"/>
          <ac:picMkLst>
            <pc:docMk/>
            <pc:sldMk cId="3714503654" sldId="420"/>
            <ac:picMk id="7" creationId="{8B99DE7A-AB80-4E15-9EA0-D7C8779E587E}"/>
          </ac:picMkLst>
        </pc:picChg>
        <pc:picChg chg="add del mod">
          <ac:chgData name="Fournier, Nicolas" userId="81fdbe67-5b95-41ba-a6a5-a54e26186aa6" providerId="ADAL" clId="{BF173EA3-149A-465D-9F9C-B69E44DFEC85}" dt="2021-01-12T15:55:29.521" v="2356" actId="21"/>
          <ac:picMkLst>
            <pc:docMk/>
            <pc:sldMk cId="3714503654" sldId="420"/>
            <ac:picMk id="9" creationId="{CA7BB534-A946-4FC6-A6DD-7ADB3BBEA835}"/>
          </ac:picMkLst>
        </pc:picChg>
        <pc:picChg chg="add del mod">
          <ac:chgData name="Fournier, Nicolas" userId="81fdbe67-5b95-41ba-a6a5-a54e26186aa6" providerId="ADAL" clId="{BF173EA3-149A-465D-9F9C-B69E44DFEC85}" dt="2021-01-12T15:55:31.884" v="2358"/>
          <ac:picMkLst>
            <pc:docMk/>
            <pc:sldMk cId="3714503654" sldId="420"/>
            <ac:picMk id="12" creationId="{ECBDCEF1-4811-4AB9-A418-50FF472E6DF2}"/>
          </ac:picMkLst>
        </pc:picChg>
        <pc:picChg chg="add mod">
          <ac:chgData name="Fournier, Nicolas" userId="81fdbe67-5b95-41ba-a6a5-a54e26186aa6" providerId="ADAL" clId="{BF173EA3-149A-465D-9F9C-B69E44DFEC85}" dt="2021-01-12T16:46:39.311" v="5300" actId="1076"/>
          <ac:picMkLst>
            <pc:docMk/>
            <pc:sldMk cId="3714503654" sldId="420"/>
            <ac:picMk id="13" creationId="{FAA442DC-3B21-4C02-A7AE-96FD40D2CAAC}"/>
          </ac:picMkLst>
        </pc:picChg>
      </pc:sldChg>
      <pc:sldChg chg="modNotesTx">
        <pc:chgData name="Fournier, Nicolas" userId="81fdbe67-5b95-41ba-a6a5-a54e26186aa6" providerId="ADAL" clId="{BF173EA3-149A-465D-9F9C-B69E44DFEC85}" dt="2021-01-12T16:50:02.735" v="5479" actId="20577"/>
        <pc:sldMkLst>
          <pc:docMk/>
          <pc:sldMk cId="2992452662" sldId="443"/>
        </pc:sldMkLst>
      </pc:sldChg>
      <pc:sldChg chg="addSp delSp modSp del mod">
        <pc:chgData name="Fournier, Nicolas" userId="81fdbe67-5b95-41ba-a6a5-a54e26186aa6" providerId="ADAL" clId="{BF173EA3-149A-465D-9F9C-B69E44DFEC85}" dt="2021-01-12T15:06:06.841" v="457" actId="47"/>
        <pc:sldMkLst>
          <pc:docMk/>
          <pc:sldMk cId="671359316" sldId="580"/>
        </pc:sldMkLst>
        <pc:spChg chg="mod">
          <ac:chgData name="Fournier, Nicolas" userId="81fdbe67-5b95-41ba-a6a5-a54e26186aa6" providerId="ADAL" clId="{BF173EA3-149A-465D-9F9C-B69E44DFEC85}" dt="2021-01-12T15:03:17.185" v="421" actId="20577"/>
          <ac:spMkLst>
            <pc:docMk/>
            <pc:sldMk cId="671359316" sldId="580"/>
            <ac:spMk id="2" creationId="{F824616B-203F-454E-8147-8EC3C29A0BF4}"/>
          </ac:spMkLst>
        </pc:spChg>
        <pc:spChg chg="mod">
          <ac:chgData name="Fournier, Nicolas" userId="81fdbe67-5b95-41ba-a6a5-a54e26186aa6" providerId="ADAL" clId="{BF173EA3-149A-465D-9F9C-B69E44DFEC85}" dt="2021-01-12T14:58:40.626" v="278" actId="6549"/>
          <ac:spMkLst>
            <pc:docMk/>
            <pc:sldMk cId="671359316" sldId="580"/>
            <ac:spMk id="3" creationId="{7F502C7A-6CD0-4826-8C16-C96F61E15591}"/>
          </ac:spMkLst>
        </pc:spChg>
        <pc:spChg chg="del mod">
          <ac:chgData name="Fournier, Nicolas" userId="81fdbe67-5b95-41ba-a6a5-a54e26186aa6" providerId="ADAL" clId="{BF173EA3-149A-465D-9F9C-B69E44DFEC85}" dt="2021-01-12T14:58:17.884" v="245" actId="478"/>
          <ac:spMkLst>
            <pc:docMk/>
            <pc:sldMk cId="671359316" sldId="580"/>
            <ac:spMk id="4" creationId="{A552402C-0571-4A69-8453-62C59DFDB1F8}"/>
          </ac:spMkLst>
        </pc:spChg>
        <pc:spChg chg="del mod">
          <ac:chgData name="Fournier, Nicolas" userId="81fdbe67-5b95-41ba-a6a5-a54e26186aa6" providerId="ADAL" clId="{BF173EA3-149A-465D-9F9C-B69E44DFEC85}" dt="2021-01-12T14:58:17.113" v="244" actId="478"/>
          <ac:spMkLst>
            <pc:docMk/>
            <pc:sldMk cId="671359316" sldId="580"/>
            <ac:spMk id="5" creationId="{060895E4-690F-4E37-B8B7-F247FAA8D600}"/>
          </ac:spMkLst>
        </pc:spChg>
        <pc:picChg chg="add del mod">
          <ac:chgData name="Fournier, Nicolas" userId="81fdbe67-5b95-41ba-a6a5-a54e26186aa6" providerId="ADAL" clId="{BF173EA3-149A-465D-9F9C-B69E44DFEC85}" dt="2021-01-12T15:05:12.943" v="438" actId="21"/>
          <ac:picMkLst>
            <pc:docMk/>
            <pc:sldMk cId="671359316" sldId="580"/>
            <ac:picMk id="7" creationId="{DDBF67A9-F3B7-436C-BD33-4CEBD5DECA92}"/>
          </ac:picMkLst>
        </pc:picChg>
      </pc:sldChg>
      <pc:sldChg chg="addSp delSp modSp del mod ord setBg modNotesTx">
        <pc:chgData name="Fournier, Nicolas" userId="81fdbe67-5b95-41ba-a6a5-a54e26186aa6" providerId="ADAL" clId="{BF173EA3-149A-465D-9F9C-B69E44DFEC85}" dt="2021-01-12T15:47:12.281" v="2040" actId="47"/>
        <pc:sldMkLst>
          <pc:docMk/>
          <pc:sldMk cId="347006073" sldId="581"/>
        </pc:sldMkLst>
        <pc:picChg chg="del">
          <ac:chgData name="Fournier, Nicolas" userId="81fdbe67-5b95-41ba-a6a5-a54e26186aa6" providerId="ADAL" clId="{BF173EA3-149A-465D-9F9C-B69E44DFEC85}" dt="2021-01-12T15:04:34.063" v="433" actId="21"/>
          <ac:picMkLst>
            <pc:docMk/>
            <pc:sldMk cId="347006073" sldId="581"/>
            <ac:picMk id="4" creationId="{081519C2-2534-4FAA-8DC3-FEBA4C2A7EE4}"/>
          </ac:picMkLst>
        </pc:picChg>
        <pc:picChg chg="mod">
          <ac:chgData name="Fournier, Nicolas" userId="81fdbe67-5b95-41ba-a6a5-a54e26186aa6" providerId="ADAL" clId="{BF173EA3-149A-465D-9F9C-B69E44DFEC85}" dt="2021-01-12T15:04:38.329" v="435" actId="1076"/>
          <ac:picMkLst>
            <pc:docMk/>
            <pc:sldMk cId="347006073" sldId="581"/>
            <ac:picMk id="6" creationId="{AAAAEA84-E003-4B8E-AFB9-19A60C02A026}"/>
          </ac:picMkLst>
        </pc:picChg>
        <pc:picChg chg="add del mod">
          <ac:chgData name="Fournier, Nicolas" userId="81fdbe67-5b95-41ba-a6a5-a54e26186aa6" providerId="ADAL" clId="{BF173EA3-149A-465D-9F9C-B69E44DFEC85}" dt="2021-01-12T15:10:40.589" v="617" actId="21"/>
          <ac:picMkLst>
            <pc:docMk/>
            <pc:sldMk cId="347006073" sldId="581"/>
            <ac:picMk id="8" creationId="{0CF8535B-80A1-4FED-8F6F-380F4E614838}"/>
          </ac:picMkLst>
        </pc:picChg>
      </pc:sldChg>
      <pc:sldChg chg="addSp delSp modSp del mod ord setBg">
        <pc:chgData name="Fournier, Nicolas" userId="81fdbe67-5b95-41ba-a6a5-a54e26186aa6" providerId="ADAL" clId="{BF173EA3-149A-465D-9F9C-B69E44DFEC85}" dt="2021-01-12T16:48:41.300" v="5414" actId="47"/>
        <pc:sldMkLst>
          <pc:docMk/>
          <pc:sldMk cId="2768071159" sldId="582"/>
        </pc:sldMkLst>
        <pc:picChg chg="del">
          <ac:chgData name="Fournier, Nicolas" userId="81fdbe67-5b95-41ba-a6a5-a54e26186aa6" providerId="ADAL" clId="{BF173EA3-149A-465D-9F9C-B69E44DFEC85}" dt="2021-01-12T15:03:27.864" v="424" actId="478"/>
          <ac:picMkLst>
            <pc:docMk/>
            <pc:sldMk cId="2768071159" sldId="582"/>
            <ac:picMk id="4" creationId="{8B4F16A3-6697-4B4C-8921-E8C164FC76D3}"/>
          </ac:picMkLst>
        </pc:picChg>
        <pc:picChg chg="add mod">
          <ac:chgData name="Fournier, Nicolas" userId="81fdbe67-5b95-41ba-a6a5-a54e26186aa6" providerId="ADAL" clId="{BF173EA3-149A-465D-9F9C-B69E44DFEC85}" dt="2021-01-12T16:23:28.637" v="3887" actId="1076"/>
          <ac:picMkLst>
            <pc:docMk/>
            <pc:sldMk cId="2768071159" sldId="582"/>
            <ac:picMk id="5" creationId="{4F437491-58B5-4108-A489-1E1CED80F4B3}"/>
          </ac:picMkLst>
        </pc:picChg>
        <pc:picChg chg="add del mod">
          <ac:chgData name="Fournier, Nicolas" userId="81fdbe67-5b95-41ba-a6a5-a54e26186aa6" providerId="ADAL" clId="{BF173EA3-149A-465D-9F9C-B69E44DFEC85}" dt="2021-01-12T15:55:43.442" v="2363" actId="21"/>
          <ac:picMkLst>
            <pc:docMk/>
            <pc:sldMk cId="2768071159" sldId="582"/>
            <ac:picMk id="7" creationId="{638BD20A-83E3-4543-8BEA-E6D72291C582}"/>
          </ac:picMkLst>
        </pc:picChg>
      </pc:sldChg>
      <pc:sldChg chg="add del setBg">
        <pc:chgData name="Fournier, Nicolas" userId="81fdbe67-5b95-41ba-a6a5-a54e26186aa6" providerId="ADAL" clId="{BF173EA3-149A-465D-9F9C-B69E44DFEC85}" dt="2021-01-12T14:58:02.479" v="240" actId="47"/>
        <pc:sldMkLst>
          <pc:docMk/>
          <pc:sldMk cId="2362916123" sldId="583"/>
        </pc:sldMkLst>
      </pc:sldChg>
      <pc:sldChg chg="delSp add del mod setBg modNotesTx">
        <pc:chgData name="Fournier, Nicolas" userId="81fdbe67-5b95-41ba-a6a5-a54e26186aa6" providerId="ADAL" clId="{BF173EA3-149A-465D-9F9C-B69E44DFEC85}" dt="2021-01-12T15:47:17.068" v="2041" actId="47"/>
        <pc:sldMkLst>
          <pc:docMk/>
          <pc:sldMk cId="1608553849" sldId="584"/>
        </pc:sldMkLst>
        <pc:picChg chg="del">
          <ac:chgData name="Fournier, Nicolas" userId="81fdbe67-5b95-41ba-a6a5-a54e26186aa6" providerId="ADAL" clId="{BF173EA3-149A-465D-9F9C-B69E44DFEC85}" dt="2021-01-12T14:58:10.656" v="242" actId="478"/>
          <ac:picMkLst>
            <pc:docMk/>
            <pc:sldMk cId="1608553849" sldId="584"/>
            <ac:picMk id="7" creationId="{DDBF67A9-F3B7-436C-BD33-4CEBD5DECA92}"/>
          </ac:picMkLst>
        </pc:picChg>
      </pc:sldChg>
      <pc:sldChg chg="addSp delSp modSp add mod modNotesTx">
        <pc:chgData name="Fournier, Nicolas" userId="81fdbe67-5b95-41ba-a6a5-a54e26186aa6" providerId="ADAL" clId="{BF173EA3-149A-465D-9F9C-B69E44DFEC85}" dt="2021-01-12T16:49:23.787" v="5429" actId="20577"/>
        <pc:sldMkLst>
          <pc:docMk/>
          <pc:sldMk cId="1057929456" sldId="585"/>
        </pc:sldMkLst>
        <pc:spChg chg="mod">
          <ac:chgData name="Fournier, Nicolas" userId="81fdbe67-5b95-41ba-a6a5-a54e26186aa6" providerId="ADAL" clId="{BF173EA3-149A-465D-9F9C-B69E44DFEC85}" dt="2021-01-12T16:19:00.029" v="3651" actId="20577"/>
          <ac:spMkLst>
            <pc:docMk/>
            <pc:sldMk cId="1057929456" sldId="585"/>
            <ac:spMk id="2" creationId="{E00C9C13-DDF6-45A0-9125-03521AB14089}"/>
          </ac:spMkLst>
        </pc:spChg>
        <pc:spChg chg="mod">
          <ac:chgData name="Fournier, Nicolas" userId="81fdbe67-5b95-41ba-a6a5-a54e26186aa6" providerId="ADAL" clId="{BF173EA3-149A-465D-9F9C-B69E44DFEC85}" dt="2021-01-12T16:49:23.787" v="5429" actId="20577"/>
          <ac:spMkLst>
            <pc:docMk/>
            <pc:sldMk cId="1057929456" sldId="585"/>
            <ac:spMk id="3" creationId="{0E728A41-754B-4662-94C1-444133DB514C}"/>
          </ac:spMkLst>
        </pc:spChg>
        <pc:spChg chg="add del">
          <ac:chgData name="Fournier, Nicolas" userId="81fdbe67-5b95-41ba-a6a5-a54e26186aa6" providerId="ADAL" clId="{BF173EA3-149A-465D-9F9C-B69E44DFEC85}" dt="2021-01-12T15:10:25.858" v="612"/>
          <ac:spMkLst>
            <pc:docMk/>
            <pc:sldMk cId="1057929456" sldId="585"/>
            <ac:spMk id="4" creationId="{42F6B89A-FDAD-45DD-8B15-4AAF1E596461}"/>
          </ac:spMkLst>
        </pc:spChg>
        <pc:picChg chg="del">
          <ac:chgData name="Fournier, Nicolas" userId="81fdbe67-5b95-41ba-a6a5-a54e26186aa6" providerId="ADAL" clId="{BF173EA3-149A-465D-9F9C-B69E44DFEC85}" dt="2021-01-12T15:07:58.674" v="594" actId="478"/>
          <ac:picMkLst>
            <pc:docMk/>
            <pc:sldMk cId="1057929456" sldId="585"/>
            <ac:picMk id="7" creationId="{8B99DE7A-AB80-4E15-9EA0-D7C8779E587E}"/>
          </ac:picMkLst>
        </pc:picChg>
        <pc:picChg chg="add del mod">
          <ac:chgData name="Fournier, Nicolas" userId="81fdbe67-5b95-41ba-a6a5-a54e26186aa6" providerId="ADAL" clId="{BF173EA3-149A-465D-9F9C-B69E44DFEC85}" dt="2021-01-12T15:09:38.449" v="597" actId="478"/>
          <ac:picMkLst>
            <pc:docMk/>
            <pc:sldMk cId="1057929456" sldId="585"/>
            <ac:picMk id="8" creationId="{0D949770-EE30-4378-9F57-FDB833BCB764}"/>
          </ac:picMkLst>
        </pc:picChg>
        <pc:picChg chg="add del mod">
          <ac:chgData name="Fournier, Nicolas" userId="81fdbe67-5b95-41ba-a6a5-a54e26186aa6" providerId="ADAL" clId="{BF173EA3-149A-465D-9F9C-B69E44DFEC85}" dt="2021-01-12T15:10:15.650" v="602"/>
          <ac:picMkLst>
            <pc:docMk/>
            <pc:sldMk cId="1057929456" sldId="585"/>
            <ac:picMk id="9" creationId="{17102114-FD26-489B-9F62-14E2283DE941}"/>
          </ac:picMkLst>
        </pc:picChg>
        <pc:picChg chg="add del mod">
          <ac:chgData name="Fournier, Nicolas" userId="81fdbe67-5b95-41ba-a6a5-a54e26186aa6" providerId="ADAL" clId="{BF173EA3-149A-465D-9F9C-B69E44DFEC85}" dt="2021-01-12T15:10:20.257" v="607"/>
          <ac:picMkLst>
            <pc:docMk/>
            <pc:sldMk cId="1057929456" sldId="585"/>
            <ac:picMk id="11" creationId="{07E88D42-0601-417A-9F7B-D268DD349017}"/>
          </ac:picMkLst>
        </pc:picChg>
        <pc:picChg chg="add del mod">
          <ac:chgData name="Fournier, Nicolas" userId="81fdbe67-5b95-41ba-a6a5-a54e26186aa6" providerId="ADAL" clId="{BF173EA3-149A-465D-9F9C-B69E44DFEC85}" dt="2021-01-12T15:10:25.858" v="612"/>
          <ac:picMkLst>
            <pc:docMk/>
            <pc:sldMk cId="1057929456" sldId="585"/>
            <ac:picMk id="13" creationId="{DF2A6113-3295-42E5-A08D-29B213102C6B}"/>
          </ac:picMkLst>
        </pc:picChg>
        <pc:picChg chg="add del mod">
          <ac:chgData name="Fournier, Nicolas" userId="81fdbe67-5b95-41ba-a6a5-a54e26186aa6" providerId="ADAL" clId="{BF173EA3-149A-465D-9F9C-B69E44DFEC85}" dt="2021-01-12T15:49:15.971" v="2069" actId="478"/>
          <ac:picMkLst>
            <pc:docMk/>
            <pc:sldMk cId="1057929456" sldId="585"/>
            <ac:picMk id="14" creationId="{061E5DD2-0863-4DA1-BE4D-5CAF9835C9F9}"/>
          </ac:picMkLst>
        </pc:picChg>
        <pc:picChg chg="add del mod modCrop">
          <ac:chgData name="Fournier, Nicolas" userId="81fdbe67-5b95-41ba-a6a5-a54e26186aa6" providerId="ADAL" clId="{BF173EA3-149A-465D-9F9C-B69E44DFEC85}" dt="2021-01-12T16:07:09.868" v="2805" actId="478"/>
          <ac:picMkLst>
            <pc:docMk/>
            <pc:sldMk cId="1057929456" sldId="585"/>
            <ac:picMk id="16" creationId="{99E595BA-52ED-4B8D-B59F-46952DE04AFD}"/>
          </ac:picMkLst>
        </pc:picChg>
        <pc:picChg chg="add mod">
          <ac:chgData name="Fournier, Nicolas" userId="81fdbe67-5b95-41ba-a6a5-a54e26186aa6" providerId="ADAL" clId="{BF173EA3-149A-465D-9F9C-B69E44DFEC85}" dt="2021-01-12T16:26:52.677" v="4091" actId="1076"/>
          <ac:picMkLst>
            <pc:docMk/>
            <pc:sldMk cId="1057929456" sldId="585"/>
            <ac:picMk id="17" creationId="{F4647FD4-F8E8-40C0-96D3-4F21408FE259}"/>
          </ac:picMkLst>
        </pc:picChg>
      </pc:sldChg>
      <pc:sldChg chg="new del">
        <pc:chgData name="Fournier, Nicolas" userId="81fdbe67-5b95-41ba-a6a5-a54e26186aa6" providerId="ADAL" clId="{BF173EA3-149A-465D-9F9C-B69E44DFEC85}" dt="2021-01-12T15:03:37.372" v="426" actId="680"/>
        <pc:sldMkLst>
          <pc:docMk/>
          <pc:sldMk cId="3483393283" sldId="585"/>
        </pc:sldMkLst>
      </pc:sldChg>
      <pc:sldChg chg="addSp delSp modSp add del mod modNotesTx">
        <pc:chgData name="Fournier, Nicolas" userId="81fdbe67-5b95-41ba-a6a5-a54e26186aa6" providerId="ADAL" clId="{BF173EA3-149A-465D-9F9C-B69E44DFEC85}" dt="2021-01-12T16:33:25.348" v="4715" actId="47"/>
        <pc:sldMkLst>
          <pc:docMk/>
          <pc:sldMk cId="2529747944" sldId="586"/>
        </pc:sldMkLst>
        <pc:spChg chg="mod">
          <ac:chgData name="Fournier, Nicolas" userId="81fdbe67-5b95-41ba-a6a5-a54e26186aa6" providerId="ADAL" clId="{BF173EA3-149A-465D-9F9C-B69E44DFEC85}" dt="2021-01-12T16:07:47.400" v="2859" actId="20577"/>
          <ac:spMkLst>
            <pc:docMk/>
            <pc:sldMk cId="2529747944" sldId="586"/>
            <ac:spMk id="2" creationId="{E00C9C13-DDF6-45A0-9125-03521AB14089}"/>
          </ac:spMkLst>
        </pc:spChg>
        <pc:spChg chg="mod">
          <ac:chgData name="Fournier, Nicolas" userId="81fdbe67-5b95-41ba-a6a5-a54e26186aa6" providerId="ADAL" clId="{BF173EA3-149A-465D-9F9C-B69E44DFEC85}" dt="2021-01-12T16:18:08.869" v="3601" actId="20577"/>
          <ac:spMkLst>
            <pc:docMk/>
            <pc:sldMk cId="2529747944" sldId="586"/>
            <ac:spMk id="3" creationId="{0E728A41-754B-4662-94C1-444133DB514C}"/>
          </ac:spMkLst>
        </pc:spChg>
        <pc:spChg chg="add del mod">
          <ac:chgData name="Fournier, Nicolas" userId="81fdbe67-5b95-41ba-a6a5-a54e26186aa6" providerId="ADAL" clId="{BF173EA3-149A-465D-9F9C-B69E44DFEC85}" dt="2021-01-12T15:23:12.313" v="869" actId="478"/>
          <ac:spMkLst>
            <pc:docMk/>
            <pc:sldMk cId="2529747944" sldId="586"/>
            <ac:spMk id="10" creationId="{CBEB46DB-937A-4BC2-967F-AFF2B951DB28}"/>
          </ac:spMkLst>
        </pc:spChg>
        <pc:spChg chg="add del mod">
          <ac:chgData name="Fournier, Nicolas" userId="81fdbe67-5b95-41ba-a6a5-a54e26186aa6" providerId="ADAL" clId="{BF173EA3-149A-465D-9F9C-B69E44DFEC85}" dt="2021-01-12T15:22:39.826" v="859" actId="478"/>
          <ac:spMkLst>
            <pc:docMk/>
            <pc:sldMk cId="2529747944" sldId="586"/>
            <ac:spMk id="11" creationId="{5F2643C8-EE72-4B5F-9E6C-1591E61EDD25}"/>
          </ac:spMkLst>
        </pc:spChg>
        <pc:spChg chg="add del mod">
          <ac:chgData name="Fournier, Nicolas" userId="81fdbe67-5b95-41ba-a6a5-a54e26186aa6" providerId="ADAL" clId="{BF173EA3-149A-465D-9F9C-B69E44DFEC85}" dt="2021-01-12T15:23:38.018" v="874" actId="478"/>
          <ac:spMkLst>
            <pc:docMk/>
            <pc:sldMk cId="2529747944" sldId="586"/>
            <ac:spMk id="12" creationId="{2D0983EC-12FF-4D2C-B495-8487D4560385}"/>
          </ac:spMkLst>
        </pc:spChg>
        <pc:spChg chg="add del mod">
          <ac:chgData name="Fournier, Nicolas" userId="81fdbe67-5b95-41ba-a6a5-a54e26186aa6" providerId="ADAL" clId="{BF173EA3-149A-465D-9F9C-B69E44DFEC85}" dt="2021-01-12T15:23:11.290" v="868" actId="478"/>
          <ac:spMkLst>
            <pc:docMk/>
            <pc:sldMk cId="2529747944" sldId="586"/>
            <ac:spMk id="13" creationId="{70ABC1F4-3F86-4EF2-B336-CC21B45F3C97}"/>
          </ac:spMkLst>
        </pc:spChg>
        <pc:spChg chg="add mod">
          <ac:chgData name="Fournier, Nicolas" userId="81fdbe67-5b95-41ba-a6a5-a54e26186aa6" providerId="ADAL" clId="{BF173EA3-149A-465D-9F9C-B69E44DFEC85}" dt="2021-01-12T15:24:20.394" v="886" actId="14100"/>
          <ac:spMkLst>
            <pc:docMk/>
            <pc:sldMk cId="2529747944" sldId="586"/>
            <ac:spMk id="15" creationId="{F83AC5EC-9F94-4270-91FB-4136C0DC7C2A}"/>
          </ac:spMkLst>
        </pc:spChg>
        <pc:spChg chg="add del mod">
          <ac:chgData name="Fournier, Nicolas" userId="81fdbe67-5b95-41ba-a6a5-a54e26186aa6" providerId="ADAL" clId="{BF173EA3-149A-465D-9F9C-B69E44DFEC85}" dt="2021-01-12T15:32:43.071" v="1399" actId="478"/>
          <ac:spMkLst>
            <pc:docMk/>
            <pc:sldMk cId="2529747944" sldId="586"/>
            <ac:spMk id="16" creationId="{34188B34-0B2E-4F40-A1D3-5A186B4AC1F7}"/>
          </ac:spMkLst>
        </pc:spChg>
        <pc:picChg chg="add del">
          <ac:chgData name="Fournier, Nicolas" userId="81fdbe67-5b95-41ba-a6a5-a54e26186aa6" providerId="ADAL" clId="{BF173EA3-149A-465D-9F9C-B69E44DFEC85}" dt="2021-01-12T15:11:40.203" v="627"/>
          <ac:picMkLst>
            <pc:docMk/>
            <pc:sldMk cId="2529747944" sldId="586"/>
            <ac:picMk id="6" creationId="{FA02B6BB-2EBD-45F9-AFB1-1C74A47A6CB5}"/>
          </ac:picMkLst>
        </pc:picChg>
        <pc:picChg chg="add del mod">
          <ac:chgData name="Fournier, Nicolas" userId="81fdbe67-5b95-41ba-a6a5-a54e26186aa6" providerId="ADAL" clId="{BF173EA3-149A-465D-9F9C-B69E44DFEC85}" dt="2021-01-12T15:20:47.618" v="850" actId="478"/>
          <ac:picMkLst>
            <pc:docMk/>
            <pc:sldMk cId="2529747944" sldId="586"/>
            <ac:picMk id="8" creationId="{86471553-88D8-4A94-984C-B066045CE0FB}"/>
          </ac:picMkLst>
        </pc:picChg>
        <pc:picChg chg="add mod">
          <ac:chgData name="Fournier, Nicolas" userId="81fdbe67-5b95-41ba-a6a5-a54e26186aa6" providerId="ADAL" clId="{BF173EA3-149A-465D-9F9C-B69E44DFEC85}" dt="2021-01-12T15:24:10.889" v="883" actId="1076"/>
          <ac:picMkLst>
            <pc:docMk/>
            <pc:sldMk cId="2529747944" sldId="586"/>
            <ac:picMk id="9" creationId="{A4264D6F-9A23-47F0-8B95-6DFDA228042E}"/>
          </ac:picMkLst>
        </pc:picChg>
        <pc:picChg chg="del">
          <ac:chgData name="Fournier, Nicolas" userId="81fdbe67-5b95-41ba-a6a5-a54e26186aa6" providerId="ADAL" clId="{BF173EA3-149A-465D-9F9C-B69E44DFEC85}" dt="2021-01-12T15:11:31.745" v="625" actId="478"/>
          <ac:picMkLst>
            <pc:docMk/>
            <pc:sldMk cId="2529747944" sldId="586"/>
            <ac:picMk id="14" creationId="{061E5DD2-0863-4DA1-BE4D-5CAF9835C9F9}"/>
          </ac:picMkLst>
        </pc:picChg>
      </pc:sldChg>
      <pc:sldMasterChg chg="delSldLayout">
        <pc:chgData name="Fournier, Nicolas" userId="81fdbe67-5b95-41ba-a6a5-a54e26186aa6" providerId="ADAL" clId="{BF173EA3-149A-465D-9F9C-B69E44DFEC85}" dt="2021-01-12T15:47:21.025" v="2042" actId="47"/>
        <pc:sldMasterMkLst>
          <pc:docMk/>
          <pc:sldMasterMk cId="3721801826" sldId="2147483660"/>
        </pc:sldMasterMkLst>
        <pc:sldLayoutChg chg="del">
          <pc:chgData name="Fournier, Nicolas" userId="81fdbe67-5b95-41ba-a6a5-a54e26186aa6" providerId="ADAL" clId="{BF173EA3-149A-465D-9F9C-B69E44DFEC85}" dt="2021-01-12T15:47:21.025" v="2042" actId="47"/>
          <pc:sldLayoutMkLst>
            <pc:docMk/>
            <pc:sldMasterMk cId="3721801826" sldId="2147483660"/>
            <pc:sldLayoutMk cId="968423629" sldId="2147483674"/>
          </pc:sldLayoutMkLst>
        </pc:sldLayoutChg>
      </pc:sldMasterChg>
    </pc:docChg>
  </pc:docChgLst>
  <pc:docChgLst>
    <pc:chgData name="Fournier, Nicolas" userId="81fdbe67-5b95-41ba-a6a5-a54e26186aa6" providerId="ADAL" clId="{28A2B159-FD70-4510-8C24-FA6167A234B1}"/>
    <pc:docChg chg="modSld">
      <pc:chgData name="Fournier, Nicolas" userId="81fdbe67-5b95-41ba-a6a5-a54e26186aa6" providerId="ADAL" clId="{28A2B159-FD70-4510-8C24-FA6167A234B1}" dt="2021-01-12T16:57:50.407" v="2" actId="6549"/>
      <pc:docMkLst>
        <pc:docMk/>
      </pc:docMkLst>
      <pc:sldChg chg="modNotesTx">
        <pc:chgData name="Fournier, Nicolas" userId="81fdbe67-5b95-41ba-a6a5-a54e26186aa6" providerId="ADAL" clId="{28A2B159-FD70-4510-8C24-FA6167A234B1}" dt="2021-01-12T16:57:46.659" v="1" actId="6549"/>
        <pc:sldMkLst>
          <pc:docMk/>
          <pc:sldMk cId="3714503654" sldId="420"/>
        </pc:sldMkLst>
      </pc:sldChg>
      <pc:sldChg chg="modNotesTx">
        <pc:chgData name="Fournier, Nicolas" userId="81fdbe67-5b95-41ba-a6a5-a54e26186aa6" providerId="ADAL" clId="{28A2B159-FD70-4510-8C24-FA6167A234B1}" dt="2021-01-12T16:57:44.341" v="0" actId="6549"/>
        <pc:sldMkLst>
          <pc:docMk/>
          <pc:sldMk cId="2992452662" sldId="443"/>
        </pc:sldMkLst>
      </pc:sldChg>
      <pc:sldChg chg="modNotesTx">
        <pc:chgData name="Fournier, Nicolas" userId="81fdbe67-5b95-41ba-a6a5-a54e26186aa6" providerId="ADAL" clId="{28A2B159-FD70-4510-8C24-FA6167A234B1}" dt="2021-01-12T16:57:50.407" v="2" actId="6549"/>
        <pc:sldMkLst>
          <pc:docMk/>
          <pc:sldMk cId="1057929456" sldId="5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4931B-D03A-4A0D-96DA-2B822D460EE1}" type="datetimeFigureOut">
              <a:rPr lang="en-BE" smtClean="0"/>
              <a:t>12/01/2021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22519-B622-41F9-A3F9-58D227B204D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4750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7C04E-AC63-4FFD-A631-CEADFB94E1B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917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800" b="0" i="0" u="none" strike="noStrike" baseline="0" dirty="0">
              <a:latin typeface="ClanOT-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4C2CAF-9EA8-4DD1-B5B4-4906070DFC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4C2CAF-9EA8-4DD1-B5B4-4906070DFC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9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0AFD5B-02D7-DB49-9D96-C8D171A964E9}"/>
              </a:ext>
            </a:extLst>
          </p:cNvPr>
          <p:cNvSpPr/>
          <p:nvPr userDrawn="1"/>
        </p:nvSpPr>
        <p:spPr>
          <a:xfrm>
            <a:off x="5837982" y="2404031"/>
            <a:ext cx="508000" cy="914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0B435F2-7684-5144-927B-E2FCADAA4B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7013" y="2705882"/>
            <a:ext cx="5849937" cy="1249363"/>
          </a:xfrm>
        </p:spPr>
        <p:txBody>
          <a:bodyPr>
            <a:normAutofit/>
          </a:bodyPr>
          <a:lstStyle>
            <a:lvl1pPr marL="0" indent="0" algn="ctr">
              <a:buNone/>
              <a:defRPr sz="45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Title Slide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713CFD-2B4D-5842-820B-5D4D61CB57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28182" y="6313267"/>
            <a:ext cx="434488" cy="4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2 Images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5E8FD36-6BC8-9D48-AC3C-670BC52483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7F5FF4-D2C8-8B4E-BB6F-59F018B314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7A8BDBC6-8300-9D46-B95A-92B30F6650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8177" y="1374531"/>
            <a:ext cx="5227003" cy="4949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27FB2ABC-F40B-D04A-BF0D-71DEBC35C2E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6927" y="1374531"/>
            <a:ext cx="5227003" cy="4949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0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Banner Image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5E8FD36-6BC8-9D48-AC3C-670BC52483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EC56772-CD86-5A48-974D-D5978CF3EB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8177" y="1369935"/>
            <a:ext cx="11056415" cy="4949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1E5BD2-886E-0D4B-9B14-6066296F7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03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1396230-4851-4945-A5D5-DCDC1E491E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0F0667-8489-2A44-B417-11C07E41E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Full Screen Image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E5A2A129-8564-844C-967E-67E70AACB4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16E188-20EA-154D-9D8E-F57C99E6D3E3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215CEE-243E-E14A-83F6-4DEDF551FD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46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555A1A-9B45-3149-A589-8EA139DE17D3}"/>
              </a:ext>
            </a:extLst>
          </p:cNvPr>
          <p:cNvSpPr/>
          <p:nvPr userDrawn="1"/>
        </p:nvSpPr>
        <p:spPr>
          <a:xfrm>
            <a:off x="5837982" y="2404031"/>
            <a:ext cx="508000" cy="914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A5E997E-4CAE-014C-8FF9-87CC9A7F39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7013" y="2705882"/>
            <a:ext cx="5849937" cy="1249363"/>
          </a:xfrm>
        </p:spPr>
        <p:txBody>
          <a:bodyPr>
            <a:normAutofit/>
          </a:bodyPr>
          <a:lstStyle>
            <a:lvl1pPr marL="0" indent="0" algn="ctr">
              <a:buNone/>
              <a:defRPr sz="45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Title Slide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6BC331-5840-DE46-89A5-28C1C12B3A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28182" y="6313267"/>
            <a:ext cx="434488" cy="4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7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Campaign Icons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DFA454-6569-F44E-B9EE-71E37CC72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580" y="1812918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50F731-ADF9-0D49-B716-B4FFBB7D06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7004" y="1812918"/>
            <a:ext cx="18288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9A8F13-A659-6A49-8207-DF899F13C3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2428" y="1812918"/>
            <a:ext cx="1828800" cy="1828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9BC0EE-85FD-804C-866D-624A284DCE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852" y="1812918"/>
            <a:ext cx="1828800" cy="1828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11490AD-7619-A04B-B048-951F300606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3277" y="1812918"/>
            <a:ext cx="1828800" cy="1828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7B82CD-6F09-E946-9165-1E75CC0AB59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2428" y="3641718"/>
            <a:ext cx="1828800" cy="1828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0DF61E-F556-C84A-8452-90D4E8BDCF1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476" y="3641718"/>
            <a:ext cx="1828800" cy="1828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3848722-4768-014A-AF76-9064229DE04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203" y="3641718"/>
            <a:ext cx="1828800" cy="18288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4640799-348F-E04A-8948-944F4DFBE5B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0028" y="3641718"/>
            <a:ext cx="1828800" cy="1828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7D6BC30-774E-014B-A19C-99808040DB9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3628" y="3641718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60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3 Column Text  with Subtitles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BF11869C-30E1-DA4D-87EA-B6035A09E8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8177" y="1406891"/>
            <a:ext cx="3505186" cy="38533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Subtitle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1"/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2479966F-FE4A-6A49-B0EC-A381E1AB54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395" y="1406890"/>
            <a:ext cx="3505186" cy="385335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95CBF6-7D8E-9A46-B99C-D20ADB9B54CD}"/>
              </a:ext>
            </a:extLst>
          </p:cNvPr>
          <p:cNvCxnSpPr/>
          <p:nvPr userDrawn="1"/>
        </p:nvCxnSpPr>
        <p:spPr>
          <a:xfrm>
            <a:off x="538177" y="1321162"/>
            <a:ext cx="35051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4555E0-3E63-084C-8324-D53DF7305839}"/>
              </a:ext>
            </a:extLst>
          </p:cNvPr>
          <p:cNvCxnSpPr/>
          <p:nvPr userDrawn="1"/>
        </p:nvCxnSpPr>
        <p:spPr>
          <a:xfrm>
            <a:off x="4271395" y="1314716"/>
            <a:ext cx="35051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A237E712-EB6D-5F4E-A678-9F1F084BCA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5D56212-168A-0442-A89F-1CB462E977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4613" y="1406890"/>
            <a:ext cx="3505186" cy="385335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856794-25C7-CD49-9D76-59A6CF769592}"/>
              </a:ext>
            </a:extLst>
          </p:cNvPr>
          <p:cNvCxnSpPr/>
          <p:nvPr userDrawn="1"/>
        </p:nvCxnSpPr>
        <p:spPr>
          <a:xfrm>
            <a:off x="8004613" y="1314716"/>
            <a:ext cx="35051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D97B8147-3DED-F34A-AF13-9D48310DCF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24B9BE4C-987A-FE4C-B698-078C22F8D2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176" y="1908556"/>
            <a:ext cx="3505187" cy="434937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1257300" indent="-342900">
              <a:lnSpc>
                <a:spcPct val="100000"/>
              </a:lnSpc>
              <a:buFont typeface="Courier New" panose="02070309020205020404" pitchFamily="49" charset="0"/>
              <a:buChar char="o"/>
              <a:defRPr sz="12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FBF3C05B-23E6-9843-B6F0-B86EDEC3B1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71394" y="1908556"/>
            <a:ext cx="3505187" cy="434937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1257300" indent="-342900">
              <a:lnSpc>
                <a:spcPct val="100000"/>
              </a:lnSpc>
              <a:buFont typeface="Courier New" panose="02070309020205020404" pitchFamily="49" charset="0"/>
              <a:buChar char="o"/>
              <a:defRPr sz="12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FE3A7E5-C354-6741-9C9E-9BD5DC7D810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04612" y="1908556"/>
            <a:ext cx="3505187" cy="434937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1257300" indent="-342900">
              <a:lnSpc>
                <a:spcPct val="100000"/>
              </a:lnSpc>
              <a:buFont typeface="Courier New" panose="02070309020205020404" pitchFamily="49" charset="0"/>
              <a:buChar char="o"/>
              <a:defRPr sz="12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5248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555A1A-9B45-3149-A589-8EA139DE17D3}"/>
              </a:ext>
            </a:extLst>
          </p:cNvPr>
          <p:cNvSpPr/>
          <p:nvPr userDrawn="1"/>
        </p:nvSpPr>
        <p:spPr>
          <a:xfrm>
            <a:off x="1413896" y="1126560"/>
            <a:ext cx="508000" cy="914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A5E997E-4CAE-014C-8FF9-87CC9A7F39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24763" y="1495645"/>
            <a:ext cx="5291189" cy="4353825"/>
          </a:xfrm>
        </p:spPr>
        <p:txBody>
          <a:bodyPr>
            <a:normAutofit/>
          </a:bodyPr>
          <a:lstStyle>
            <a:lvl1pPr marL="0" indent="0" algn="l">
              <a:buNone/>
              <a:defRPr sz="45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/>
              <a:t>Left Aligned</a:t>
            </a:r>
          </a:p>
          <a:p>
            <a:pPr lvl="0"/>
            <a:r>
              <a:rPr lang="en-US"/>
              <a:t>Title Slide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3CA60-FD39-4044-8C00-4C0CB81CA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28182" y="6313267"/>
            <a:ext cx="434488" cy="4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9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E716F9-A7BB-DE41-899D-C6D67A6D1B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0C90E7-7093-0F46-A8E1-E80577E25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300" y="1858656"/>
            <a:ext cx="96774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377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E75BEC-7A59-0142-AC82-F8300D9BD4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0F0667-8489-2A44-B417-11C07E41E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Full Screen Image  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E5A2A129-8564-844C-967E-67E70AACB4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53913" y="204731"/>
            <a:ext cx="1681162" cy="22198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16E188-20EA-154D-9D8E-F57C99E6D3E3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43B0A-4B47-7146-B719-F2C725A49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28182" y="6313267"/>
            <a:ext cx="434488" cy="4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30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Text Left / Image Right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BF11869C-30E1-DA4D-87EA-B6035A09E8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384" y="1416871"/>
            <a:ext cx="5167679" cy="494944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1257300" indent="-342900">
              <a:lnSpc>
                <a:spcPct val="100000"/>
              </a:lnSpc>
              <a:buFont typeface="Courier New" panose="02070309020205020404" pitchFamily="49" charset="0"/>
              <a:buChar char="o"/>
              <a:defRPr sz="12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C2EC56-E8A5-3243-8F9A-934996B539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29313" y="1406526"/>
            <a:ext cx="5665787" cy="4949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ED96E60A-BC40-C34D-A8F4-38F1BD3D02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85A3B8-7022-A945-8789-666525B302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8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Photo Grid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C2EC56-E8A5-3243-8F9A-934996B539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870" y="1374331"/>
            <a:ext cx="2617670" cy="226771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7A6893C-8B9C-AA4E-B1A6-2FC2B019FC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7870" y="3839267"/>
            <a:ext cx="2617670" cy="22677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A29A8FC-AFC5-7442-932F-AEC6086E0F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46091" y="1374331"/>
            <a:ext cx="2617670" cy="226771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6B845B18-D226-AE41-B4DF-F11EF28FB4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6091" y="3839267"/>
            <a:ext cx="2617670" cy="22677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5E8FD36-6BC8-9D48-AC3C-670BC52483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0D430407-FF24-DF44-A0FA-47DDEB358DF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0920" y="1374331"/>
            <a:ext cx="2617670" cy="226771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C20FF0DE-267F-7C49-BE5B-EB126390A8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0920" y="3839267"/>
            <a:ext cx="2617670" cy="22677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4D4BB444-8D8D-1943-85BE-1DAC20059F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49649" y="1374331"/>
            <a:ext cx="2617670" cy="226771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ECE3B3C-4DFC-3F46-974C-F90291F6F7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349395" y="3839267"/>
            <a:ext cx="2617670" cy="22677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7A07E1-23D1-F44A-B37E-17869C8536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8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820110-E477-B84A-AE43-0C521AE01226}"/>
              </a:ext>
            </a:extLst>
          </p:cNvPr>
          <p:cNvSpPr/>
          <p:nvPr userDrawn="1"/>
        </p:nvSpPr>
        <p:spPr>
          <a:xfrm>
            <a:off x="538177" y="487496"/>
            <a:ext cx="508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F509B-9A86-DE43-80E4-D30988D759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84" y="670560"/>
            <a:ext cx="11141208" cy="435547"/>
          </a:xfrm>
        </p:spPr>
        <p:txBody>
          <a:bodyPr/>
          <a:lstStyle/>
          <a:p>
            <a:r>
              <a:rPr lang="en-US"/>
              <a:t>5 Images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C2EC56-E8A5-3243-8F9A-934996B539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40687" y="1361922"/>
            <a:ext cx="2739199" cy="23729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7A6893C-8B9C-AA4E-B1A6-2FC2B019FC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40433" y="3938738"/>
            <a:ext cx="2739199" cy="23729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A29A8FC-AFC5-7442-932F-AEC6086E0F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55393" y="1361922"/>
            <a:ext cx="2739199" cy="23729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6B845B18-D226-AE41-B4DF-F11EF28FB4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54885" y="3938739"/>
            <a:ext cx="2739199" cy="23729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5E8FD36-6BC8-9D48-AC3C-670BC52483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53913" y="204731"/>
            <a:ext cx="1681162" cy="221989"/>
          </a:xfrm>
        </p:spPr>
        <p:txBody>
          <a:bodyPr>
            <a:normAutofit/>
          </a:bodyPr>
          <a:lstStyle>
            <a:lvl1pPr marL="0" indent="0" algn="r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EC56772-CD86-5A48-974D-D5978CF3EB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8177" y="1374531"/>
            <a:ext cx="5227003" cy="49498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FDCAAB-7220-4B44-94F8-B1EEC1782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5677" y="6319760"/>
            <a:ext cx="426993" cy="4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5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2EB7A4-3A37-7F40-903A-05A514CF6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09" y="670561"/>
            <a:ext cx="11152694" cy="426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EE9E6-5AE8-8B4F-A1E5-00E41B5DE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409" y="1429699"/>
            <a:ext cx="111526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21801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accent2"/>
          </a:solidFill>
          <a:latin typeface="Lato" panose="020F0502020204030203" pitchFamily="34" charset="77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2"/>
          </a:solidFill>
          <a:latin typeface="Lato" panose="020F0502020204030203" pitchFamily="34" charset="77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200" kern="1200">
          <a:solidFill>
            <a:schemeClr val="accent2"/>
          </a:solidFill>
          <a:latin typeface="Lato" panose="020F0502020204030203" pitchFamily="34" charset="77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2"/>
          </a:solidFill>
          <a:latin typeface="Lato" panose="020F0502020204030203" pitchFamily="34" charset="77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8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5AF454-10BD-BA4A-9103-9CE702A89A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8446" y="1086197"/>
            <a:ext cx="7969543" cy="151840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6A321"/>
                </a:solidFill>
              </a:rPr>
              <a:t>Protecting marine habitats, </a:t>
            </a:r>
          </a:p>
          <a:p>
            <a:r>
              <a:rPr lang="en-US" sz="3200" dirty="0">
                <a:solidFill>
                  <a:srgbClr val="F6A321"/>
                </a:solidFill>
              </a:rPr>
              <a:t>Tackling bottom-trawling in Europe</a:t>
            </a:r>
            <a:endParaRPr lang="en-US" sz="2800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4EEDCDB-342A-4CB3-A019-46F521F70DF3}"/>
              </a:ext>
            </a:extLst>
          </p:cNvPr>
          <p:cNvSpPr txBox="1">
            <a:spLocks/>
          </p:cNvSpPr>
          <p:nvPr/>
        </p:nvSpPr>
        <p:spPr>
          <a:xfrm>
            <a:off x="268446" y="4909834"/>
            <a:ext cx="4832058" cy="1723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500" b="1" kern="1200">
                <a:solidFill>
                  <a:schemeClr val="bg1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accent2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2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Nicolas Fournier </a:t>
            </a:r>
          </a:p>
          <a:p>
            <a:r>
              <a:rPr lang="en-US" sz="2000" b="0" dirty="0"/>
              <a:t>Campaign Director, Marine Protection, Oceana Europe</a:t>
            </a:r>
          </a:p>
          <a:p>
            <a:r>
              <a:rPr lang="en-US" sz="1500" b="0" i="1" dirty="0"/>
              <a:t>14 January 2021 - Back to the Source, Biodiversity Report Press Briefing </a:t>
            </a:r>
            <a:endParaRPr lang="en-US" sz="1500" b="0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E5163F8-5BAB-4F8F-994A-F075FD8836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83" y="0"/>
            <a:ext cx="4518519" cy="134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5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45"/>
    </mc:Choice>
    <mc:Fallback xmlns="">
      <p:transition spd="slow" advTm="207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C9C13-DDF6-45A0-9125-03521AB14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30% of all marine areas in EU and globally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28A41-754B-4662-94C1-444133DB51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383" y="1416490"/>
            <a:ext cx="5475929" cy="494982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b="1" dirty="0">
              <a:solidFill>
                <a:schemeClr val="accent1"/>
              </a:solidFill>
              <a:latin typeface="Lato" panose="020F0502020204030203" pitchFamily="34" charset="77"/>
              <a:ea typeface="+mj-ea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accent1"/>
                </a:solidFill>
                <a:latin typeface="Lato" panose="020F0502020204030203" pitchFamily="34" charset="77"/>
                <a:ea typeface="+mj-ea"/>
                <a:cs typeface="+mj-cs"/>
              </a:rPr>
              <a:t>&gt;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NGOs urge EP to reinforce the EU 2030 Biodiversity Strategy to</a:t>
            </a: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Raising ambition of 30% of EU seas “fully or highly” protected</a:t>
            </a: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Champion this ambition at UN level (30x30)</a:t>
            </a: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Also covering the “high-seas”, through negotiation of a new Global Ocean Treaty</a:t>
            </a: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3D6204-4996-4393-B010-71A1120C16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n-BE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1956C8-3AE1-42F8-A9E6-CE342A4E03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FAA442DC-3B21-4C02-A7AE-96FD40D2C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88" y="1733437"/>
            <a:ext cx="5994674" cy="371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0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29"/>
    </mc:Choice>
    <mc:Fallback xmlns="">
      <p:transition spd="slow" advTm="2682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C9C13-DDF6-45A0-9125-03521AB14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Bottom-trawling threatens marine habitats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28A41-754B-4662-94C1-444133DB51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384" y="1615025"/>
            <a:ext cx="5374392" cy="4532825"/>
          </a:xfrm>
        </p:spPr>
        <p:txBody>
          <a:bodyPr>
            <a:normAutofit/>
          </a:bodyPr>
          <a:lstStyle/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Most EU MPAs are “paper parks”, 60% experience bottom trawling inside them </a:t>
            </a:r>
          </a:p>
          <a:p>
            <a:r>
              <a:rPr lang="en-US" sz="1600" b="1" dirty="0">
                <a:solidFill>
                  <a:schemeClr val="accent1"/>
                </a:solidFill>
                <a:latin typeface="Lato" panose="020F0502020204030203" pitchFamily="34" charset="77"/>
                <a:ea typeface="+mj-ea"/>
                <a:cs typeface="+mj-cs"/>
              </a:rPr>
              <a:t>&gt; NGOs call for a strict ban on the most destructive fishing practices in all EU MPAs </a:t>
            </a:r>
          </a:p>
          <a:p>
            <a:endParaRPr lang="en-US" sz="1600" b="1" dirty="0">
              <a:solidFill>
                <a:schemeClr val="accent1"/>
              </a:solidFill>
              <a:latin typeface="Lato" panose="020F0502020204030203" pitchFamily="34" charset="77"/>
              <a:ea typeface="+mj-ea"/>
              <a:cs typeface="+mj-cs"/>
            </a:endParaRP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The coastal zone is the most productive part of our ocean</a:t>
            </a:r>
          </a:p>
          <a:p>
            <a:pPr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79% of EU coastal seabed is disturbed by bottom-trawling (EEA 2020)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1"/>
                </a:solidFill>
                <a:ea typeface="+mj-ea"/>
                <a:cs typeface="+mj-cs"/>
              </a:rPr>
              <a:t>&gt; NGOs call trawling restrictions in near-shore waters to protect sensitive habitats.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2F6B89A-FDAD-45DD-8B15-4AAF1E5964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3D6204-4996-4393-B010-71A1120C16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n-B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647FD4-F8E8-40C0-96D3-4F21408FE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265" y="501649"/>
            <a:ext cx="4713327" cy="596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2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29"/>
    </mc:Choice>
    <mc:Fallback xmlns="">
      <p:transition spd="slow" advTm="26829"/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686E5"/>
      </a:accent1>
      <a:accent2>
        <a:srgbClr val="142B58"/>
      </a:accent2>
      <a:accent3>
        <a:srgbClr val="37A483"/>
      </a:accent3>
      <a:accent4>
        <a:srgbClr val="023886"/>
      </a:accent4>
      <a:accent5>
        <a:srgbClr val="F35D2C"/>
      </a:accent5>
      <a:accent6>
        <a:srgbClr val="C30D02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168</Words>
  <Application>Microsoft Office PowerPoint</Application>
  <PresentationFormat>Widescreen</PresentationFormat>
  <Paragraphs>22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ClanOT-Book</vt:lpstr>
      <vt:lpstr>Courier New</vt:lpstr>
      <vt:lpstr>Lato</vt:lpstr>
      <vt:lpstr>Times New Roman</vt:lpstr>
      <vt:lpstr>1_Office Theme</vt:lpstr>
      <vt:lpstr>PowerPoint Presentation</vt:lpstr>
      <vt:lpstr>Protect 30% of all marine areas in EU and globally</vt:lpstr>
      <vt:lpstr>Bottom-trawling threatens marine habitats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Fournier, Nicolas</dc:creator>
  <cp:lastModifiedBy>Fournier, Nicolas</cp:lastModifiedBy>
  <cp:revision>3</cp:revision>
  <dcterms:created xsi:type="dcterms:W3CDTF">2021-01-12T10:52:26Z</dcterms:created>
  <dcterms:modified xsi:type="dcterms:W3CDTF">2021-01-12T16:57:52Z</dcterms:modified>
</cp:coreProperties>
</file>