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5" r:id="rId3"/>
    <p:sldId id="269" r:id="rId4"/>
    <p:sldId id="259" r:id="rId5"/>
    <p:sldId id="276" r:id="rId6"/>
    <p:sldId id="277" r:id="rId7"/>
    <p:sldId id="279" r:id="rId8"/>
    <p:sldId id="27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0065"/>
    <a:srgbClr val="EC0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4" autoAdjust="0"/>
    <p:restoredTop sz="97908" autoAdjust="0"/>
  </p:normalViewPr>
  <p:slideViewPr>
    <p:cSldViewPr snapToGrid="0" snapToObjects="1">
      <p:cViewPr varScale="1">
        <p:scale>
          <a:sx n="97" d="100"/>
          <a:sy n="97" d="100"/>
        </p:scale>
        <p:origin x="-5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8A4D5-8D6C-1044-9230-0A404FF8B827}" type="datetimeFigureOut">
              <a:rPr lang="en-US" smtClean="0"/>
              <a:t>28/9/20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6E580-6516-9140-95E6-8D979A5F9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1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11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8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0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45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27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60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544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2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15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8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109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635D5-3C93-0F44-8462-6F3190E2A37D}" type="datetimeFigureOut">
              <a:rPr lang="en-US" smtClean="0"/>
              <a:t>28/9/20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6BEAE-30A1-AB42-8BCA-B91A7C977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794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7450"/>
            <a:ext cx="7772400" cy="255622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Gotham Bold"/>
                <a:cs typeface="Gotham Bold"/>
              </a:rPr>
              <a:t>Fishing </a:t>
            </a:r>
            <a:r>
              <a:rPr lang="en-US" dirty="0" smtClean="0">
                <a:solidFill>
                  <a:srgbClr val="FFFF00"/>
                </a:solidFill>
                <a:latin typeface="Gotham Bold"/>
                <a:cs typeface="Gotham Bold"/>
              </a:rPr>
              <a:t>For Solutions </a:t>
            </a:r>
            <a:r>
              <a:rPr lang="en-US" dirty="0" smtClean="0">
                <a:solidFill>
                  <a:srgbClr val="FFFF00"/>
                </a:solidFill>
                <a:latin typeface="Gotham Bold"/>
                <a:cs typeface="Gotham Bold"/>
              </a:rPr>
              <a:t>to the </a:t>
            </a:r>
            <a:r>
              <a:rPr lang="en-US" dirty="0" smtClean="0">
                <a:solidFill>
                  <a:srgbClr val="FFFF00"/>
                </a:solidFill>
                <a:latin typeface="Gotham Bold"/>
                <a:cs typeface="Gotham Bold"/>
              </a:rPr>
              <a:t>Climate Crisis?</a:t>
            </a:r>
            <a:endParaRPr lang="en-US" dirty="0">
              <a:solidFill>
                <a:srgbClr val="FFFF00"/>
              </a:solidFill>
              <a:latin typeface="Gotham Bold"/>
              <a:cs typeface="Gotham Bold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444" y="4850700"/>
            <a:ext cx="4628445" cy="1419578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Gotham-Medium"/>
                <a:cs typeface="Gotham-Medium"/>
              </a:rPr>
              <a:t>Rebecca Hubbard</a:t>
            </a:r>
          </a:p>
          <a:p>
            <a:pPr algn="l"/>
            <a:r>
              <a:rPr lang="en-US" sz="2400" dirty="0" smtClean="0">
                <a:latin typeface="Gotham-Medium"/>
                <a:cs typeface="Gotham-Medium"/>
              </a:rPr>
              <a:t>Program Director </a:t>
            </a:r>
          </a:p>
          <a:p>
            <a:pPr algn="l"/>
            <a:r>
              <a:rPr lang="en-US" sz="2400" dirty="0" smtClean="0">
                <a:latin typeface="Gotham-Medium"/>
                <a:cs typeface="Gotham-Medium"/>
              </a:rPr>
              <a:t>Our Fish</a:t>
            </a:r>
            <a:endParaRPr lang="en-US" sz="2400" dirty="0">
              <a:latin typeface="Gotham-Medium"/>
              <a:cs typeface="Gotham-Medium"/>
            </a:endParaRPr>
          </a:p>
        </p:txBody>
      </p:sp>
      <p:pic>
        <p:nvPicPr>
          <p:cNvPr id="5" name="Picture 4" descr="our fish_lo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022" y="4896316"/>
            <a:ext cx="2442599" cy="137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3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toon collap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0"/>
            <a:ext cx="8852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96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55D30A8D-AA0C-1A4C-BBCD-293C4DE7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" y="0"/>
            <a:ext cx="9138285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2AE7E608-221E-C242-B6E6-529566A7D3CD}"/>
              </a:ext>
            </a:extLst>
          </p:cNvPr>
          <p:cNvSpPr txBox="1">
            <a:spLocks/>
          </p:cNvSpPr>
          <p:nvPr/>
        </p:nvSpPr>
        <p:spPr>
          <a:xfrm>
            <a:off x="457200" y="469373"/>
            <a:ext cx="8229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GB" sz="3600" dirty="0" smtClean="0">
                <a:solidFill>
                  <a:srgbClr val="FFFF00"/>
                </a:solidFill>
                <a:latin typeface="Gotham Bold"/>
                <a:cs typeface="Gotham Bold"/>
              </a:rPr>
              <a:t>Fish &amp; Fishing Must Share Responsibility To Act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00EA3B3E-2542-8549-8A3F-8D6F9BEAA9F1}"/>
              </a:ext>
            </a:extLst>
          </p:cNvPr>
          <p:cNvSpPr txBox="1">
            <a:spLocks/>
          </p:cNvSpPr>
          <p:nvPr/>
        </p:nvSpPr>
        <p:spPr>
          <a:xfrm>
            <a:off x="516953" y="2116666"/>
            <a:ext cx="7886700" cy="4487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460"/>
              </a:lnSpc>
              <a:buNone/>
            </a:pPr>
            <a:endParaRPr lang="en-GB" dirty="0" smtClean="0">
              <a:solidFill>
                <a:srgbClr val="FFFFFF"/>
              </a:solidFill>
              <a:latin typeface="Gotham-Medium"/>
              <a:cs typeface="Gotham-Medium"/>
            </a:endParaRPr>
          </a:p>
          <a:p>
            <a:pPr>
              <a:lnSpc>
                <a:spcPts val="3460"/>
              </a:lnSpc>
              <a:buFont typeface="Wingdings" charset="2"/>
              <a:buChar char="²"/>
            </a:pPr>
            <a:r>
              <a:rPr lang="en-GB" dirty="0" smtClean="0">
                <a:solidFill>
                  <a:srgbClr val="FFFF00"/>
                </a:solidFill>
                <a:latin typeface="Gotham-Medium"/>
                <a:cs typeface="Gotham-Medium"/>
              </a:rPr>
              <a:t>Reinforce</a:t>
            </a:r>
            <a:r>
              <a:rPr lang="en-GB" dirty="0" smtClean="0">
                <a:solidFill>
                  <a:srgbClr val="FFFFFF"/>
                </a:solidFill>
                <a:latin typeface="Gotham-Medium"/>
                <a:cs typeface="Gotham-Medium"/>
              </a:rPr>
              <a:t> commitments made   </a:t>
            </a:r>
          </a:p>
          <a:p>
            <a:pPr>
              <a:lnSpc>
                <a:spcPts val="3460"/>
              </a:lnSpc>
              <a:buFont typeface="Wingdings" charset="2"/>
              <a:buChar char="²"/>
            </a:pPr>
            <a:r>
              <a:rPr lang="en-GB" dirty="0" smtClean="0">
                <a:solidFill>
                  <a:srgbClr val="FFFF00"/>
                </a:solidFill>
                <a:latin typeface="Gotham-Medium"/>
                <a:cs typeface="Gotham-Medium"/>
              </a:rPr>
              <a:t>Rise</a:t>
            </a:r>
            <a:r>
              <a:rPr lang="en-GB" dirty="0" smtClean="0">
                <a:solidFill>
                  <a:srgbClr val="FFFFFF"/>
                </a:solidFill>
                <a:latin typeface="Gotham-Medium"/>
                <a:cs typeface="Gotham-Medium"/>
              </a:rPr>
              <a:t> to the climate crisis</a:t>
            </a:r>
          </a:p>
          <a:p>
            <a:pPr>
              <a:lnSpc>
                <a:spcPts val="3460"/>
              </a:lnSpc>
              <a:buFont typeface="Wingdings" charset="2"/>
              <a:buChar char="²"/>
            </a:pPr>
            <a:r>
              <a:rPr lang="en-GB" dirty="0" smtClean="0">
                <a:solidFill>
                  <a:srgbClr val="FFFF00"/>
                </a:solidFill>
                <a:latin typeface="Gotham-Medium"/>
                <a:cs typeface="Gotham-Medium"/>
              </a:rPr>
              <a:t>Restore</a:t>
            </a:r>
            <a:r>
              <a:rPr lang="en-GB" dirty="0" smtClean="0">
                <a:solidFill>
                  <a:srgbClr val="FFFFFF"/>
                </a:solidFill>
                <a:latin typeface="Gotham-Medium"/>
                <a:cs typeface="Gotham-Medium"/>
              </a:rPr>
              <a:t> ocean ecosystem health</a:t>
            </a:r>
          </a:p>
        </p:txBody>
      </p:sp>
    </p:spTree>
    <p:extLst>
      <p:ext uri="{BB962C8B-B14F-4D97-AF65-F5344CB8AC3E}">
        <p14:creationId xmlns:p14="http://schemas.microsoft.com/office/powerpoint/2010/main" val="2296005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55D30A8D-AA0C-1A4C-BBCD-293C4DE7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" y="0"/>
            <a:ext cx="9138285" cy="685800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xmlns="" id="{2AE7E608-221E-C242-B6E6-529566A7D3CD}"/>
              </a:ext>
            </a:extLst>
          </p:cNvPr>
          <p:cNvSpPr txBox="1">
            <a:spLocks/>
          </p:cNvSpPr>
          <p:nvPr/>
        </p:nvSpPr>
        <p:spPr>
          <a:xfrm>
            <a:off x="98778" y="274637"/>
            <a:ext cx="88758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GB" dirty="0" smtClean="0">
                <a:solidFill>
                  <a:srgbClr val="FFFF00"/>
                </a:solidFill>
                <a:latin typeface="Gotham Bold"/>
                <a:cs typeface="Gotham Bold"/>
              </a:rPr>
              <a:t>Reinforce Commitments Made</a:t>
            </a:r>
            <a:endParaRPr lang="en-GB" dirty="0">
              <a:solidFill>
                <a:srgbClr val="FFFF00"/>
              </a:solidFill>
              <a:latin typeface="Gotham Bold"/>
              <a:cs typeface="Gotham Bold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00EA3B3E-2542-8549-8A3F-8D6F9BEAA9F1}"/>
              </a:ext>
            </a:extLst>
          </p:cNvPr>
          <p:cNvSpPr txBox="1">
            <a:spLocks/>
          </p:cNvSpPr>
          <p:nvPr/>
        </p:nvSpPr>
        <p:spPr>
          <a:xfrm>
            <a:off x="747889" y="2336306"/>
            <a:ext cx="7380112" cy="3703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800" dirty="0" smtClean="0">
                <a:solidFill>
                  <a:srgbClr val="FFFF00"/>
                </a:solidFill>
                <a:latin typeface="Gotham-Medium"/>
                <a:cs typeface="Gotham-Medium"/>
              </a:rPr>
              <a:t>Implement </a:t>
            </a:r>
            <a:r>
              <a:rPr lang="en-GB" sz="2800" dirty="0" smtClean="0">
                <a:latin typeface="Gotham-Medium"/>
                <a:cs typeface="Gotham-Medium"/>
              </a:rPr>
              <a:t>existing EU laws   </a:t>
            </a:r>
          </a:p>
          <a:p>
            <a:pPr marL="0" indent="0" fontAlgn="base">
              <a:lnSpc>
                <a:spcPts val="3460"/>
              </a:lnSpc>
              <a:buNone/>
            </a:pPr>
            <a:r>
              <a:rPr lang="en-GB" sz="2800" dirty="0" err="1" smtClean="0">
                <a:latin typeface="Gotham-Medium"/>
                <a:cs typeface="Gotham-Medium"/>
              </a:rPr>
              <a:t>eg</a:t>
            </a:r>
            <a:r>
              <a:rPr lang="en-GB" sz="2800" dirty="0" smtClean="0">
                <a:latin typeface="Gotham-Medium"/>
                <a:cs typeface="Gotham-Medium"/>
              </a:rPr>
              <a:t>. Common Fisheries Policy, Marine Strategic Framework Directive</a:t>
            </a:r>
          </a:p>
          <a:p>
            <a:pPr fontAlgn="base">
              <a:lnSpc>
                <a:spcPts val="3460"/>
              </a:lnSpc>
              <a:buFontTx/>
              <a:buChar char="-"/>
            </a:pPr>
            <a:endParaRPr lang="en-GB" sz="2800" dirty="0" smtClean="0">
              <a:solidFill>
                <a:srgbClr val="FFFF00"/>
              </a:solidFill>
              <a:latin typeface="Gotham-Medium"/>
              <a:cs typeface="Gotham-Medium"/>
            </a:endParaRPr>
          </a:p>
          <a:p>
            <a:pPr fontAlgn="base">
              <a:lnSpc>
                <a:spcPts val="3460"/>
              </a:lnSpc>
              <a:buFontTx/>
              <a:buChar char="-"/>
            </a:pPr>
            <a:r>
              <a:rPr lang="en-GB" sz="2800" dirty="0" smtClean="0">
                <a:solidFill>
                  <a:srgbClr val="FFFF00"/>
                </a:solidFill>
                <a:latin typeface="Gotham-Medium"/>
                <a:cs typeface="Gotham-Medium"/>
              </a:rPr>
              <a:t>Enforce</a:t>
            </a:r>
            <a:r>
              <a:rPr lang="en-GB" sz="2800" dirty="0" smtClean="0">
                <a:latin typeface="Gotham-Medium"/>
                <a:cs typeface="Gotham-Medium"/>
              </a:rPr>
              <a:t> the ‘Do no harm’ Principle </a:t>
            </a:r>
            <a:endParaRPr lang="en-GB" sz="2800" dirty="0">
              <a:latin typeface="Gotham-Medium"/>
              <a:cs typeface="Gotham-Medium"/>
            </a:endParaRPr>
          </a:p>
        </p:txBody>
      </p:sp>
    </p:spTree>
    <p:extLst>
      <p:ext uri="{BB962C8B-B14F-4D97-AF65-F5344CB8AC3E}">
        <p14:creationId xmlns:p14="http://schemas.microsoft.com/office/powerpoint/2010/main" val="212099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7" descr="Screen Shot 2020-09-16 at 12.01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5" r="10185"/>
          <a:stretch>
            <a:fillRect/>
          </a:stretch>
        </p:blipFill>
        <p:spPr>
          <a:xfrm>
            <a:off x="-873506" y="0"/>
            <a:ext cx="1246996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Gotham Bold"/>
                <a:cs typeface="Gotham Bold"/>
              </a:rPr>
              <a:t>Rise to the Climate Crisis</a:t>
            </a:r>
            <a:endParaRPr lang="en-US" dirty="0">
              <a:solidFill>
                <a:schemeClr val="bg1"/>
              </a:solidFill>
              <a:latin typeface="Gotham Bold"/>
              <a:cs typeface="Gotham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557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Gotham-Medium"/>
                <a:cs typeface="Gotham-Medium"/>
              </a:rPr>
              <a:t>Restore</a:t>
            </a:r>
            <a:r>
              <a:rPr lang="en-US" dirty="0" smtClean="0">
                <a:latin typeface="Gotham-Medium"/>
                <a:cs typeface="Gotham-Medium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Gotham-Medium"/>
                <a:cs typeface="Gotham-Medium"/>
              </a:rPr>
              <a:t>fish populations &amp; include climate buffers</a:t>
            </a:r>
          </a:p>
          <a:p>
            <a:endParaRPr lang="en-US" dirty="0" smtClean="0">
              <a:solidFill>
                <a:srgbClr val="000000"/>
              </a:solidFill>
              <a:latin typeface="Gotham-Medium"/>
              <a:cs typeface="Gotham-Medium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Gotham-Medium"/>
                <a:cs typeface="Gotham-Medium"/>
              </a:rPr>
              <a:t>Boost</a:t>
            </a:r>
            <a:r>
              <a:rPr lang="en-US" dirty="0" smtClean="0">
                <a:solidFill>
                  <a:srgbClr val="000000"/>
                </a:solidFill>
                <a:latin typeface="Gotham-Medium"/>
                <a:cs typeface="Gotham-Medium"/>
              </a:rPr>
              <a:t> marine carbon storage, coastal protection, &amp; increase resilience by restoring valuable habitats</a:t>
            </a:r>
          </a:p>
          <a:p>
            <a:endParaRPr lang="en-US" dirty="0" smtClean="0">
              <a:solidFill>
                <a:srgbClr val="FF0000"/>
              </a:solidFill>
              <a:latin typeface="Gotham-Medium"/>
              <a:cs typeface="Gotham-Medium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Gotham-Medium"/>
                <a:cs typeface="Gotham-Medium"/>
              </a:rPr>
              <a:t>Reduce</a:t>
            </a:r>
            <a:r>
              <a:rPr lang="en-US" dirty="0" smtClean="0">
                <a:solidFill>
                  <a:srgbClr val="000000"/>
                </a:solidFill>
                <a:latin typeface="Gotham-Medium"/>
                <a:cs typeface="Gotham-Medium"/>
              </a:rPr>
              <a:t> CO</a:t>
            </a:r>
            <a:r>
              <a:rPr lang="en-US" baseline="-25000" dirty="0" smtClean="0">
                <a:solidFill>
                  <a:srgbClr val="000000"/>
                </a:solidFill>
                <a:latin typeface="Gotham-Medium"/>
                <a:cs typeface="Gotham-Medium"/>
              </a:rPr>
              <a:t>2 </a:t>
            </a:r>
            <a:r>
              <a:rPr lang="en-US" dirty="0" smtClean="0">
                <a:solidFill>
                  <a:srgbClr val="000000"/>
                </a:solidFill>
                <a:latin typeface="Gotham-Medium"/>
                <a:cs typeface="Gotham-Medium"/>
              </a:rPr>
              <a:t>emissions by removing fuel tax subsidies</a:t>
            </a:r>
          </a:p>
          <a:p>
            <a:endParaRPr lang="en-US" dirty="0" smtClean="0">
              <a:solidFill>
                <a:srgbClr val="FF0000"/>
              </a:solidFill>
              <a:latin typeface="Gotham-Medium"/>
              <a:cs typeface="Gotham-Medium"/>
            </a:endParaRPr>
          </a:p>
          <a:p>
            <a:r>
              <a:rPr lang="en-US" dirty="0" err="1" smtClean="0">
                <a:solidFill>
                  <a:srgbClr val="FF0000"/>
                </a:solidFill>
                <a:latin typeface="Gotham-Medium"/>
                <a:cs typeface="Gotham-Medium"/>
              </a:rPr>
              <a:t>Recognise</a:t>
            </a:r>
            <a:r>
              <a:rPr lang="en-US" dirty="0" smtClean="0">
                <a:solidFill>
                  <a:srgbClr val="FF0000"/>
                </a:solidFill>
                <a:latin typeface="Gotham-Medium"/>
                <a:cs typeface="Gotham-Medium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Gotham-Medium"/>
                <a:cs typeface="Gotham-Medium"/>
              </a:rPr>
              <a:t>ending destructive overfishing as climate action </a:t>
            </a:r>
          </a:p>
        </p:txBody>
      </p:sp>
    </p:spTree>
    <p:extLst>
      <p:ext uri="{BB962C8B-B14F-4D97-AF65-F5344CB8AC3E}">
        <p14:creationId xmlns:p14="http://schemas.microsoft.com/office/powerpoint/2010/main" val="2354374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55D30A8D-AA0C-1A4C-BBCD-293C4DE75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" y="28222"/>
            <a:ext cx="913828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Gotham Bold"/>
                <a:cs typeface="Gotham Bold"/>
              </a:rPr>
              <a:t>Restore Ocean Ecosystem Health</a:t>
            </a:r>
            <a:endParaRPr lang="en-US" sz="3600" dirty="0">
              <a:solidFill>
                <a:srgbClr val="FFFF00"/>
              </a:solidFill>
              <a:latin typeface="Gotham Bold"/>
              <a:cs typeface="Gotham Bold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242" y="1678600"/>
            <a:ext cx="8296572" cy="492264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  <a:latin typeface="Gotham-Medium"/>
                <a:cs typeface="Gotham-Medium"/>
              </a:rPr>
              <a:t>Establish</a:t>
            </a:r>
            <a:r>
              <a:rPr lang="en-US" dirty="0" smtClean="0">
                <a:latin typeface="Gotham-Medium"/>
                <a:cs typeface="Gotham-Medium"/>
              </a:rPr>
              <a:t> trawl-free zones</a:t>
            </a:r>
          </a:p>
          <a:p>
            <a:endParaRPr lang="en-US" dirty="0" smtClean="0">
              <a:latin typeface="Gotham-Medium"/>
              <a:cs typeface="Gotham-Medium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Gotham-Medium"/>
                <a:cs typeface="Gotham-Medium"/>
              </a:rPr>
              <a:t>Commit</a:t>
            </a:r>
            <a:r>
              <a:rPr lang="en-US" dirty="0" smtClean="0">
                <a:latin typeface="Gotham-Medium"/>
                <a:cs typeface="Gotham-Medium"/>
              </a:rPr>
              <a:t> to ambitious ocean protection &gt;30% </a:t>
            </a:r>
          </a:p>
          <a:p>
            <a:endParaRPr lang="en-US" dirty="0" smtClean="0">
              <a:latin typeface="Gotham-Medium"/>
              <a:cs typeface="Gotham-Medium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Gotham-Medium"/>
                <a:cs typeface="Gotham-Medium"/>
              </a:rPr>
              <a:t>Incorporate</a:t>
            </a:r>
            <a:r>
              <a:rPr lang="en-US" dirty="0" smtClean="0">
                <a:latin typeface="Gotham-Medium"/>
                <a:cs typeface="Gotham-Medium"/>
              </a:rPr>
              <a:t> scientific advice for ecosystem and climate indicators</a:t>
            </a:r>
          </a:p>
          <a:p>
            <a:endParaRPr lang="en-US" dirty="0" smtClean="0">
              <a:latin typeface="Gotham-Medium"/>
              <a:cs typeface="Gotham-Medium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Gotham-Medium"/>
                <a:cs typeface="Gotham-Medium"/>
              </a:rPr>
              <a:t>Implement </a:t>
            </a:r>
            <a:r>
              <a:rPr lang="en-US" dirty="0" smtClean="0">
                <a:latin typeface="Gotham-Medium"/>
                <a:cs typeface="Gotham-Medium"/>
              </a:rPr>
              <a:t>recovery measures for collapsed fish populations</a:t>
            </a:r>
          </a:p>
          <a:p>
            <a:endParaRPr lang="en-US" dirty="0">
              <a:latin typeface="Gotham-Medium"/>
              <a:cs typeface="Gotham-Medium"/>
            </a:endParaRPr>
          </a:p>
          <a:p>
            <a:r>
              <a:rPr lang="en-US" dirty="0">
                <a:solidFill>
                  <a:srgbClr val="FFFF00"/>
                </a:solidFill>
                <a:latin typeface="Gotham-Medium"/>
                <a:cs typeface="Gotham-Medium"/>
              </a:rPr>
              <a:t>Drastically improve </a:t>
            </a:r>
            <a:r>
              <a:rPr lang="en-US" dirty="0">
                <a:latin typeface="Gotham-Medium"/>
                <a:cs typeface="Gotham-Medium"/>
              </a:rPr>
              <a:t>monitoring &amp; control of all </a:t>
            </a:r>
            <a:r>
              <a:rPr lang="en-US" dirty="0" smtClean="0">
                <a:latin typeface="Gotham-Medium"/>
                <a:cs typeface="Gotham-Medium"/>
              </a:rPr>
              <a:t>fishing</a:t>
            </a:r>
            <a:endParaRPr lang="en-US" dirty="0">
              <a:latin typeface="Gotham-Medium"/>
              <a:cs typeface="Gotham-Medium"/>
            </a:endParaRPr>
          </a:p>
        </p:txBody>
      </p:sp>
    </p:spTree>
    <p:extLst>
      <p:ext uri="{BB962C8B-B14F-4D97-AF65-F5344CB8AC3E}">
        <p14:creationId xmlns:p14="http://schemas.microsoft.com/office/powerpoint/2010/main" val="1501125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 planet B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47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xmlns="" id="{2AE7E608-221E-C242-B6E6-529566A7D3CD}"/>
              </a:ext>
            </a:extLst>
          </p:cNvPr>
          <p:cNvSpPr txBox="1">
            <a:spLocks/>
          </p:cNvSpPr>
          <p:nvPr/>
        </p:nvSpPr>
        <p:spPr>
          <a:xfrm>
            <a:off x="239889" y="5111650"/>
            <a:ext cx="8680703" cy="1558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en-GB" sz="3600" dirty="0" err="1" smtClean="0">
                <a:latin typeface="Gotham-Medium"/>
                <a:cs typeface="Gotham-Medium"/>
              </a:rPr>
              <a:t>www.save.our.fish</a:t>
            </a:r>
            <a:endParaRPr lang="en-GB" sz="3600" dirty="0" smtClean="0">
              <a:latin typeface="Gotham-Medium"/>
              <a:cs typeface="Gotham-Medium"/>
            </a:endParaRPr>
          </a:p>
          <a:p>
            <a:pPr fontAlgn="base"/>
            <a:endParaRPr lang="en-GB" sz="3600" dirty="0" smtClean="0">
              <a:latin typeface="Gotham-Medium"/>
              <a:cs typeface="Gotham-Medium"/>
            </a:endParaRPr>
          </a:p>
          <a:p>
            <a:pPr algn="l" fontAlgn="base"/>
            <a:r>
              <a:rPr lang="en-GB" sz="3600" dirty="0" smtClean="0">
                <a:latin typeface="Gotham-Medium"/>
                <a:cs typeface="Gotham-Medium"/>
              </a:rPr>
              <a:t>		 </a:t>
            </a:r>
            <a:r>
              <a:rPr lang="en-GB" sz="3600" dirty="0" err="1" smtClean="0">
                <a:latin typeface="Gotham-Medium"/>
                <a:cs typeface="Gotham-Medium"/>
              </a:rPr>
              <a:t>our_fish</a:t>
            </a:r>
            <a:r>
              <a:rPr lang="en-GB" sz="3600" dirty="0" smtClean="0">
                <a:latin typeface="Gotham-Medium"/>
                <a:cs typeface="Gotham-Medium"/>
              </a:rPr>
              <a:t>   	 	   						</a:t>
            </a:r>
            <a:r>
              <a:rPr lang="en-GB" sz="3600" dirty="0" err="1" smtClean="0">
                <a:latin typeface="Gotham-Medium"/>
                <a:cs typeface="Gotham-Medium"/>
              </a:rPr>
              <a:t>ourfisheu</a:t>
            </a:r>
            <a:endParaRPr lang="en-GB" sz="3600" dirty="0">
              <a:latin typeface="Gotham-Medium"/>
              <a:cs typeface="Gotham-Medium"/>
            </a:endParaRPr>
          </a:p>
        </p:txBody>
      </p:sp>
      <p:pic>
        <p:nvPicPr>
          <p:cNvPr id="3" name="Picture 2" descr="Screen Shot 2020-09-28 at 12.19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665"/>
            <a:ext cx="9144000" cy="4522757"/>
          </a:xfrm>
          <a:prstGeom prst="rect">
            <a:avLst/>
          </a:prstGeom>
        </p:spPr>
      </p:pic>
      <p:pic>
        <p:nvPicPr>
          <p:cNvPr id="4" name="Picture 3" descr="twit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44" y="5962233"/>
            <a:ext cx="873225" cy="634544"/>
          </a:xfrm>
          <a:prstGeom prst="rect">
            <a:avLst/>
          </a:prstGeom>
        </p:spPr>
      </p:pic>
      <p:pic>
        <p:nvPicPr>
          <p:cNvPr id="2" name="Picture 1" descr="facebook-logo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969" y="5962234"/>
            <a:ext cx="634544" cy="6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8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142</Words>
  <Application>Microsoft Macintosh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Fishing For Solutions to the Climate Crisis?</vt:lpstr>
      <vt:lpstr>PowerPoint Presentation</vt:lpstr>
      <vt:lpstr>PowerPoint Presentation</vt:lpstr>
      <vt:lpstr>PowerPoint Presentation</vt:lpstr>
      <vt:lpstr>Rise to the Climate Crisis</vt:lpstr>
      <vt:lpstr>Restore Ocean Ecosystem Health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Office 2004 Test Drive User</dc:creator>
  <cp:lastModifiedBy>Office 2004 Test Drive User</cp:lastModifiedBy>
  <cp:revision>48</cp:revision>
  <dcterms:created xsi:type="dcterms:W3CDTF">2020-09-16T09:13:04Z</dcterms:created>
  <dcterms:modified xsi:type="dcterms:W3CDTF">2020-09-28T10:33:56Z</dcterms:modified>
</cp:coreProperties>
</file>