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12"/>
  </p:notesMasterIdLst>
  <p:sldIdLst>
    <p:sldId id="256" r:id="rId3"/>
    <p:sldId id="262" r:id="rId4"/>
    <p:sldId id="258" r:id="rId5"/>
    <p:sldId id="317" r:id="rId6"/>
    <p:sldId id="371" r:id="rId7"/>
    <p:sldId id="374" r:id="rId8"/>
    <p:sldId id="385" r:id="rId9"/>
    <p:sldId id="259" r:id="rId10"/>
    <p:sldId id="386" r:id="rId11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64">
          <p15:clr>
            <a:srgbClr val="A4A3A4"/>
          </p15:clr>
        </p15:guide>
        <p15:guide id="2" pos="12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7EB3"/>
    <a:srgbClr val="1E2644"/>
    <a:srgbClr val="57595B"/>
    <a:srgbClr val="73B5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09" autoAdjust="0"/>
    <p:restoredTop sz="94643"/>
  </p:normalViewPr>
  <p:slideViewPr>
    <p:cSldViewPr snapToGrid="0" snapToObjects="1" showGuides="1">
      <p:cViewPr varScale="1">
        <p:scale>
          <a:sx n="110" d="100"/>
          <a:sy n="110" d="100"/>
        </p:scale>
        <p:origin x="1992" y="176"/>
      </p:cViewPr>
      <p:guideLst>
        <p:guide orient="horz" pos="4264"/>
        <p:guide pos="124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D16442-A562-3B4E-805F-4791A738CAE1}" type="datetimeFigureOut">
              <a:rPr lang="fr-FR" smtClean="0"/>
              <a:t>22/09/2020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AD5EF6-628B-E345-BCD9-6D87F97ED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252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D2130F-C90B-0340-89D4-494AAE93B6A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1960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34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Metres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4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SLR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34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by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4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2300 </a:t>
            </a:r>
            <a:r>
              <a:rPr lang="de-DE" sz="1400" dirty="0">
                <a:solidFill>
                  <a:srgbClr val="0034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due </a:t>
            </a:r>
            <a:r>
              <a:rPr lang="de-DE" sz="1400" dirty="0" err="1">
                <a:solidFill>
                  <a:srgbClr val="0034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400" dirty="0">
                <a:solidFill>
                  <a:srgbClr val="0034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46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400" dirty="0">
                <a:solidFill>
                  <a:srgbClr val="0034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Thermal </a:t>
            </a:r>
            <a:r>
              <a:rPr lang="de-DE" sz="1400" dirty="0" err="1">
                <a:solidFill>
                  <a:srgbClr val="0034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expansion</a:t>
            </a:r>
            <a:endParaRPr lang="de-DE" sz="1400" dirty="0">
              <a:solidFill>
                <a:srgbClr val="0034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34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Glacier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34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melt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46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400" dirty="0" err="1">
                <a:solidFill>
                  <a:srgbClr val="0034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Ice</a:t>
            </a:r>
            <a:r>
              <a:rPr lang="de-DE" sz="1400" dirty="0">
                <a:solidFill>
                  <a:srgbClr val="0034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400" dirty="0" err="1">
                <a:solidFill>
                  <a:srgbClr val="0034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sheet</a:t>
            </a:r>
            <a:r>
              <a:rPr lang="de-DE" sz="1400" dirty="0">
                <a:solidFill>
                  <a:srgbClr val="0034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400" dirty="0" err="1">
                <a:solidFill>
                  <a:srgbClr val="0034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melt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346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D2130F-C90B-0340-89D4-494AAE93B6A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2159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622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5900" y="3901440"/>
            <a:ext cx="8697913" cy="1238935"/>
          </a:xfrm>
        </p:spPr>
        <p:txBody>
          <a:bodyPr>
            <a:normAutofit/>
          </a:bodyPr>
          <a:lstStyle>
            <a:lvl1pPr algn="ctr">
              <a:defRPr sz="4400" b="0">
                <a:solidFill>
                  <a:srgbClr val="6EB7D6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5900" y="5140375"/>
            <a:ext cx="8697913" cy="95845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230006" y="6604442"/>
            <a:ext cx="710020" cy="188620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06/08/18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134146" y="6580480"/>
            <a:ext cx="1675932" cy="277520"/>
          </a:xfrm>
        </p:spPr>
        <p:txBody>
          <a:bodyPr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fr-FR" dirty="0"/>
              <a:t>Name of the </a:t>
            </a:r>
            <a:r>
              <a:rPr lang="fr-FR" dirty="0" err="1"/>
              <a:t>event</a:t>
            </a:r>
            <a:r>
              <a:rPr lang="fr-FR" dirty="0"/>
              <a:t>, Place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280226" y="6612429"/>
            <a:ext cx="661530" cy="212581"/>
          </a:xfrm>
        </p:spPr>
        <p:txBody>
          <a:bodyPr/>
          <a:lstStyle>
            <a:lvl1pPr>
              <a:defRPr sz="9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78856E1A-3FAF-8148-AC04-61D43A5BF418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Image 6" descr="Mercator-Carré-Sans-Fond-RVB-Blanc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4711" y="652685"/>
            <a:ext cx="2134578" cy="2158978"/>
          </a:xfrm>
          <a:prstGeom prst="rect">
            <a:avLst/>
          </a:prstGeom>
        </p:spPr>
      </p:pic>
      <p:sp>
        <p:nvSpPr>
          <p:cNvPr id="12" name="Espace réservé du pied de page 4"/>
          <p:cNvSpPr txBox="1">
            <a:spLocks/>
          </p:cNvSpPr>
          <p:nvPr userDrawn="1"/>
        </p:nvSpPr>
        <p:spPr>
          <a:xfrm>
            <a:off x="2932117" y="6580480"/>
            <a:ext cx="3279766" cy="2775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457200" rtl="0" eaLnBrk="1" latinLnBrk="0" hangingPunct="1">
              <a:defRPr sz="9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err="1">
                <a:solidFill>
                  <a:srgbClr val="6EB7D6"/>
                </a:solidFill>
              </a:rPr>
              <a:t>mercator-ocean.eu</a:t>
            </a:r>
            <a:r>
              <a:rPr lang="fr-FR" b="1" dirty="0">
                <a:solidFill>
                  <a:srgbClr val="6EB7D6"/>
                </a:solidFill>
              </a:rPr>
              <a:t>/</a:t>
            </a:r>
            <a:r>
              <a:rPr lang="fr-FR" b="1" dirty="0" err="1">
                <a:solidFill>
                  <a:srgbClr val="6EB7D6"/>
                </a:solidFill>
              </a:rPr>
              <a:t>marine.copernicus.eu</a:t>
            </a:r>
            <a:endParaRPr lang="fr-FR" b="1" dirty="0">
              <a:solidFill>
                <a:srgbClr val="6EB7D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789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138687"/>
            <a:ext cx="2057400" cy="4987476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138687"/>
            <a:ext cx="6019800" cy="4987476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9F61113-8CFD-FB45-A431-ADD1A8CB1671}" type="datetimeFigureOut">
              <a:rPr lang="fr-FR" smtClean="0"/>
              <a:t>22/09/2020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56E1A-3FAF-8148-AC04-61D43A5BF4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3112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5881A-C5D2-444C-AE59-1C04F89D08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B0995DC9-380D-874E-9B39-C17D29CB5C7D}" type="datetimeFigureOut">
              <a:rPr lang="de-DE" smtClean="0"/>
              <a:t>22.09.20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90A0C-F6FE-8746-A01F-AFE966982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0C55C-9A7F-F94B-A04D-292E82DBD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7BD368BA-5435-524E-87B2-69A2BB3F6B6A}" type="slidenum">
              <a:rPr lang="de-DE" smtClean="0"/>
              <a:t>‹N°›</a:t>
            </a:fld>
            <a:endParaRPr lang="de-DE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723BE18-4948-E34E-AAA8-89FCC2B2A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93322"/>
            <a:ext cx="7886700" cy="558797"/>
          </a:xfrm>
        </p:spPr>
        <p:txBody>
          <a:bodyPr anchor="b">
            <a:normAutofit/>
          </a:bodyPr>
          <a:lstStyle>
            <a:lvl1pPr>
              <a:defRPr sz="2400" b="1" i="0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de-DE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FF2E09-A335-3E40-A95B-6E883978B5DA}"/>
              </a:ext>
            </a:extLst>
          </p:cNvPr>
          <p:cNvSpPr/>
          <p:nvPr userDrawn="1"/>
        </p:nvSpPr>
        <p:spPr>
          <a:xfrm>
            <a:off x="0" y="0"/>
            <a:ext cx="9144000" cy="185738"/>
          </a:xfrm>
          <a:prstGeom prst="rect">
            <a:avLst/>
          </a:prstGeom>
          <a:solidFill>
            <a:srgbClr val="4E84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7765B99-5C4E-6D47-9719-95FECB2CFF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8602" y="6064246"/>
            <a:ext cx="3197543" cy="651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25E5022-0D72-FE4A-B683-8D2FF012C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4225"/>
            <a:ext cx="7886700" cy="4732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 Click to edit Master text styles</a:t>
            </a:r>
          </a:p>
          <a:p>
            <a:pPr lvl="1"/>
            <a:r>
              <a:rPr lang="en-GB" dirty="0"/>
              <a:t> Second level</a:t>
            </a:r>
          </a:p>
          <a:p>
            <a:pPr lvl="2"/>
            <a:r>
              <a:rPr lang="en-GB" dirty="0"/>
              <a:t> Third level</a:t>
            </a:r>
          </a:p>
          <a:p>
            <a:pPr lvl="3"/>
            <a:r>
              <a:rPr lang="en-GB" dirty="0"/>
              <a:t> Fourth level</a:t>
            </a:r>
          </a:p>
          <a:p>
            <a:pPr lvl="4"/>
            <a:r>
              <a:rPr lang="en-GB" dirty="0"/>
              <a:t> 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9256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95DC9-380D-874E-9B39-C17D29CB5C7D}" type="datetimeFigureOut">
              <a:rPr lang="de-DE" smtClean="0"/>
              <a:t>22.09.20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68BA-5435-524E-87B2-69A2BB3F6B6A}" type="slidenum">
              <a:rPr lang="de-DE" smtClean="0"/>
              <a:t>‹N°›</a:t>
            </a:fld>
            <a:endParaRPr lang="de-D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41BD72-E8C3-4C4D-8CF0-F18707C425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00000" y="6120001"/>
            <a:ext cx="3240000" cy="651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7348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4CBE05-AD2C-564F-8A80-55C1AC0569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4E7977-CD46-CF4D-970C-0DEC3B10FF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3000" b="1" i="0">
                <a:solidFill>
                  <a:schemeClr val="bg1">
                    <a:lumMod val="9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de-D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1DBBA9-D6CA-FE46-A7D1-C41501828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 b="0" i="0">
                <a:solidFill>
                  <a:schemeClr val="bg1">
                    <a:lumMod val="9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GB" dirty="0"/>
              <a:t>Click to edit Master subtitle style</a:t>
            </a:r>
            <a:endParaRPr lang="de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8D5AC9-FB7A-D646-9B0E-A99E69F227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995DC9-380D-874E-9B39-C17D29CB5C7D}" type="datetimeFigureOut">
              <a:rPr lang="de-DE" smtClean="0"/>
              <a:pPr/>
              <a:t>22.09.20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11A8E1-89F9-3D4D-B5B0-1F5CD9B29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81DBC-663E-F04F-8A44-68746EF11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BD368BA-5435-524E-87B2-69A2BB3F6B6A}" type="slidenum">
              <a:rPr lang="de-DE" smtClean="0"/>
              <a:pPr/>
              <a:t>‹N°›</a:t>
            </a:fld>
            <a:endParaRPr lang="de-D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63747B-54AA-C146-9B40-B64A8C35C5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8600" y="6049960"/>
            <a:ext cx="340995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00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 b="1" i="0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 b="1" i="0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95DC9-380D-874E-9B39-C17D29CB5C7D}" type="datetimeFigureOut">
              <a:rPr lang="de-DE" smtClean="0"/>
              <a:t>22.09.20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68BA-5435-524E-87B2-69A2BB3F6B6A}" type="slidenum">
              <a:rPr lang="de-DE" smtClean="0"/>
              <a:t>‹N°›</a:t>
            </a:fld>
            <a:endParaRPr lang="de-D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C4B5BD-9483-D149-BA3D-560BDDAC464A}"/>
              </a:ext>
            </a:extLst>
          </p:cNvPr>
          <p:cNvSpPr/>
          <p:nvPr userDrawn="1"/>
        </p:nvSpPr>
        <p:spPr>
          <a:xfrm>
            <a:off x="0" y="0"/>
            <a:ext cx="9144000" cy="185738"/>
          </a:xfrm>
          <a:prstGeom prst="rect">
            <a:avLst/>
          </a:prstGeom>
          <a:solidFill>
            <a:srgbClr val="4E84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5EACAB-C3C1-1A4B-A498-EB78693AD6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8602" y="6064246"/>
            <a:ext cx="3197543" cy="651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6359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23728-3BAC-354E-820E-82C8FFE54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0001"/>
            <a:ext cx="7886700" cy="4699037"/>
          </a:xfrm>
        </p:spPr>
        <p:txBody>
          <a:bodyPr>
            <a:normAutofit/>
          </a:bodyPr>
          <a:lstStyle>
            <a:lvl1pPr marL="7144" indent="-7144">
              <a:buFontTx/>
              <a:buNone/>
              <a:tabLst/>
              <a:defRPr sz="2100" b="1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7144" indent="-7144">
              <a:buClr>
                <a:srgbClr val="5492CD"/>
              </a:buClr>
              <a:buFont typeface="Arial" panose="020B0604020202020204" pitchFamily="34" charset="0"/>
              <a:buChar char="•"/>
              <a:tabLst/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7144" indent="-7144">
              <a:buClr>
                <a:srgbClr val="5492CD"/>
              </a:buClr>
              <a:buFont typeface="Arial" panose="020B0604020202020204" pitchFamily="34" charset="0"/>
              <a:buChar char="•"/>
              <a:tabLst/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 marL="7144" indent="-7144">
              <a:buClr>
                <a:srgbClr val="5492CD"/>
              </a:buClr>
              <a:buFont typeface="Arial" panose="020B0604020202020204" pitchFamily="34" charset="0"/>
              <a:buChar char="•"/>
              <a:tabLst/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 marL="7144" indent="-7144">
              <a:buClr>
                <a:srgbClr val="5492CD"/>
              </a:buClr>
              <a:buFont typeface="Arial" panose="020B0604020202020204" pitchFamily="34" charset="0"/>
              <a:buChar char="•"/>
              <a:tabLst/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 Second level</a:t>
            </a:r>
          </a:p>
          <a:p>
            <a:pPr lvl="2"/>
            <a:r>
              <a:rPr lang="en-GB" dirty="0"/>
              <a:t> Third level</a:t>
            </a:r>
          </a:p>
          <a:p>
            <a:pPr lvl="3"/>
            <a:r>
              <a:rPr lang="en-GB" dirty="0"/>
              <a:t> Fourth level</a:t>
            </a:r>
          </a:p>
          <a:p>
            <a:pPr lvl="4"/>
            <a:r>
              <a:rPr lang="en-GB" dirty="0"/>
              <a:t> Fifth level</a:t>
            </a:r>
            <a:endParaRPr lang="de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5881A-C5D2-444C-AE59-1C04F89D08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B0995DC9-380D-874E-9B39-C17D29CB5C7D}" type="datetimeFigureOut">
              <a:rPr lang="de-DE" smtClean="0"/>
              <a:t>22.09.20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90A0C-F6FE-8746-A01F-AFE966982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0C55C-9A7F-F94B-A04D-292E82DBD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7BD368BA-5435-524E-87B2-69A2BB3F6B6A}" type="slidenum">
              <a:rPr lang="de-DE" smtClean="0"/>
              <a:t>‹N°›</a:t>
            </a:fld>
            <a:endParaRPr lang="de-DE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723BE18-4948-E34E-AAA8-89FCC2B2A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93322"/>
            <a:ext cx="7886700" cy="558797"/>
          </a:xfrm>
        </p:spPr>
        <p:txBody>
          <a:bodyPr anchor="b">
            <a:normAutofit/>
          </a:bodyPr>
          <a:lstStyle>
            <a:lvl1pPr>
              <a:defRPr sz="2400" b="1" i="0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de-D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97377F-6EA3-DB44-B863-F28A2D36E6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8602" y="6064246"/>
            <a:ext cx="3197543" cy="651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39CCB45-A2C9-0F4F-8C79-A2E941A53116}"/>
              </a:ext>
            </a:extLst>
          </p:cNvPr>
          <p:cNvSpPr/>
          <p:nvPr userDrawn="1"/>
        </p:nvSpPr>
        <p:spPr>
          <a:xfrm>
            <a:off x="0" y="0"/>
            <a:ext cx="9144000" cy="185738"/>
          </a:xfrm>
          <a:prstGeom prst="rect">
            <a:avLst/>
          </a:prstGeom>
          <a:solidFill>
            <a:srgbClr val="4E84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21170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F078837-255F-3F40-854C-CA20A1FBB8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857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6E31DD-1453-C143-A6B0-9D7F8A84AA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995DC9-380D-874E-9B39-C17D29CB5C7D}" type="datetimeFigureOut">
              <a:rPr lang="de-DE" smtClean="0"/>
              <a:pPr/>
              <a:t>22.09.20</a:t>
            </a:fld>
            <a:endParaRPr lang="de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792AF3-048C-9046-8B81-BCEF2FC3C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D931BB-CF6B-E94E-A21B-529E1E791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7BD368BA-5435-524E-87B2-69A2BB3F6B6A}" type="slidenum">
              <a:rPr lang="de-DE" smtClean="0"/>
              <a:t>‹N°›</a:t>
            </a:fld>
            <a:endParaRPr lang="de-D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816359-B41B-F346-8638-91311D1B39C7}"/>
              </a:ext>
            </a:extLst>
          </p:cNvPr>
          <p:cNvSpPr/>
          <p:nvPr userDrawn="1"/>
        </p:nvSpPr>
        <p:spPr>
          <a:xfrm>
            <a:off x="0" y="0"/>
            <a:ext cx="9144000" cy="185738"/>
          </a:xfrm>
          <a:prstGeom prst="rect">
            <a:avLst/>
          </a:prstGeom>
          <a:solidFill>
            <a:srgbClr val="4E84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73C730-588B-AD42-9282-B6BB69CD66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04707" y="594002"/>
            <a:ext cx="5411993" cy="5041633"/>
          </a:xfrm>
        </p:spPr>
        <p:txBody>
          <a:bodyPr>
            <a:normAutofit/>
          </a:bodyPr>
          <a:lstStyle>
            <a:lvl1pPr marL="0" indent="0">
              <a:buFontTx/>
              <a:buNone/>
              <a:tabLst/>
              <a:defRPr sz="2100" b="1" i="0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 marL="7144" marR="0" indent="-7144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5492CD"/>
              </a:buClr>
              <a:buSzTx/>
              <a:buFont typeface="Arial" panose="020B0604020202020204" pitchFamily="34" charset="0"/>
              <a:buChar char="•"/>
              <a:tabLst/>
              <a:defRPr sz="1800" b="0" i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  <a:br>
              <a:rPr lang="en-GB" dirty="0"/>
            </a:br>
            <a:endParaRPr lang="en-GB" dirty="0"/>
          </a:p>
          <a:p>
            <a:pPr lvl="1"/>
            <a:r>
              <a:rPr lang="en-GB" dirty="0"/>
              <a:t> List text</a:t>
            </a:r>
          </a:p>
          <a:p>
            <a:pPr marL="7144" marR="0" lvl="1" indent="-7144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5492C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 List text</a:t>
            </a:r>
          </a:p>
          <a:p>
            <a:pPr marL="7144" marR="0" lvl="1" indent="-7144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5492C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 List text</a:t>
            </a:r>
          </a:p>
          <a:p>
            <a:pPr marL="7144" marR="0" lvl="1" indent="-7144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5492C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 List text</a:t>
            </a:r>
          </a:p>
          <a:p>
            <a:pPr marL="7144" marR="0" lvl="1" indent="-7144" algn="l" defTabSz="514350" rtl="0" eaLnBrk="1" fontAlgn="auto" latinLnBrk="0" hangingPunct="1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5492C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 List text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0"/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AD2172-D3DB-8C40-8D05-D2965B91A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8602" y="6064246"/>
            <a:ext cx="3197543" cy="651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9546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78856E1A-3FAF-8148-AC04-61D43A5BF418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640312"/>
          </a:xfrm>
          <a:prstGeom prst="rect">
            <a:avLst/>
          </a:prstGeom>
          <a:solidFill>
            <a:srgbClr val="6EB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0800" y="0"/>
            <a:ext cx="6201283" cy="640312"/>
          </a:xfrm>
        </p:spPr>
        <p:txBody>
          <a:bodyPr>
            <a:normAutofit/>
          </a:bodyPr>
          <a:lstStyle>
            <a:lvl1pPr algn="l">
              <a:defRPr sz="2000" b="1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5601" y="1600200"/>
            <a:ext cx="8436482" cy="4525963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8" name="Image 7" descr="Mercator-Rectangle-Sans-Fond-Blanc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413" y="137611"/>
            <a:ext cx="1387476" cy="401177"/>
          </a:xfrm>
          <a:prstGeom prst="rect">
            <a:avLst/>
          </a:prstGeom>
        </p:spPr>
      </p:pic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595416"/>
            <a:ext cx="2895600" cy="2625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rgbClr val="1E2644"/>
                </a:solidFill>
                <a:latin typeface="Arial"/>
                <a:cs typeface="Arial"/>
              </a:defRPr>
            </a:lvl1pPr>
          </a:lstStyle>
          <a:p>
            <a:r>
              <a:rPr lang="fr-FR" dirty="0" err="1"/>
              <a:t>mercator-ocean.eu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9169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3B5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8856E1A-3FAF-8148-AC04-61D43A5BF418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 descr="Mercator-Rectangle-Sans-Fond-Blanc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313" y="645611"/>
            <a:ext cx="1387476" cy="40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299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65760" y="1600200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53483" y="1600200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56E1A-3FAF-8148-AC04-61D43A5BF418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595416"/>
            <a:ext cx="2895600" cy="2625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rgbClr val="1E2644"/>
                </a:solidFill>
                <a:latin typeface="Arial"/>
                <a:cs typeface="Arial"/>
              </a:defRPr>
            </a:lvl1pPr>
          </a:lstStyle>
          <a:p>
            <a:r>
              <a:rPr lang="fr-FR" dirty="0" err="1"/>
              <a:t>mercator-ocean.eu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293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30208" y="46037"/>
            <a:ext cx="5486400" cy="566738"/>
          </a:xfrm>
        </p:spPr>
        <p:txBody>
          <a:bodyPr anchor="ctr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125285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56E1A-3FAF-8148-AC04-61D43A5BF418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595416"/>
            <a:ext cx="2895600" cy="2625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rgbClr val="1E2644"/>
                </a:solidFill>
                <a:latin typeface="Arial"/>
                <a:cs typeface="Arial"/>
              </a:defRPr>
            </a:lvl1pPr>
          </a:lstStyle>
          <a:p>
            <a:r>
              <a:rPr lang="fr-FR" dirty="0" err="1"/>
              <a:t>mercator-ocean.eu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4789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0800" y="0"/>
            <a:ext cx="6096000" cy="640312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56E1A-3FAF-8148-AC04-61D43A5BF418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3"/>
          </p:nvPr>
        </p:nvSpPr>
        <p:spPr>
          <a:xfrm>
            <a:off x="3124200" y="6595416"/>
            <a:ext cx="2895600" cy="2625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rgbClr val="1E2644"/>
                </a:solidFill>
                <a:latin typeface="Arial"/>
                <a:cs typeface="Arial"/>
              </a:defRPr>
            </a:lvl1pPr>
          </a:lstStyle>
          <a:p>
            <a:r>
              <a:rPr lang="fr-FR" dirty="0" err="1"/>
              <a:t>mercator-ocean.eu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643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56E1A-3FAF-8148-AC04-61D43A5BF418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595416"/>
            <a:ext cx="2895600" cy="2625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rgbClr val="1E2644"/>
                </a:solidFill>
                <a:latin typeface="Arial"/>
                <a:cs typeface="Arial"/>
              </a:defRPr>
            </a:lvl1pPr>
          </a:lstStyle>
          <a:p>
            <a:r>
              <a:rPr lang="fr-FR" dirty="0" err="1"/>
              <a:t>mercator-ocean.eu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4549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56E1A-3FAF-8148-AC04-61D43A5BF418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2590800" y="0"/>
            <a:ext cx="6263640" cy="640312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244207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9F61113-8CFD-FB45-A431-ADD1A8CB1671}" type="datetimeFigureOut">
              <a:rPr lang="fr-FR" smtClean="0"/>
              <a:t>22/09/2020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56E1A-3FAF-8148-AC04-61D43A5BF4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6845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40312"/>
          </a:xfrm>
          <a:prstGeom prst="rect">
            <a:avLst/>
          </a:prstGeom>
          <a:solidFill>
            <a:srgbClr val="6EB7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Mercator-Rectangle-Sans-Fond-Blanc.png"/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413" y="137611"/>
            <a:ext cx="1387476" cy="401177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590800" y="0"/>
            <a:ext cx="6263640" cy="640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51917" y="1600200"/>
            <a:ext cx="844016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595416"/>
            <a:ext cx="2895600" cy="2625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rgbClr val="1E2644"/>
                </a:solidFill>
                <a:latin typeface="Arial"/>
                <a:cs typeface="Arial"/>
              </a:defRPr>
            </a:lvl1pPr>
          </a:lstStyle>
          <a:p>
            <a:r>
              <a:rPr lang="fr-FR" dirty="0" err="1"/>
              <a:t>mercator-ocean.eu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658483" y="6595416"/>
            <a:ext cx="2133600" cy="2625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1E2644"/>
                </a:solidFill>
                <a:latin typeface="Arial"/>
                <a:cs typeface="Arial"/>
              </a:defRPr>
            </a:lvl1pPr>
          </a:lstStyle>
          <a:p>
            <a:fld id="{78856E1A-3FAF-8148-AC04-61D43A5BF418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0" name="Connecteur droit 9"/>
          <p:cNvCxnSpPr/>
          <p:nvPr userDrawn="1"/>
        </p:nvCxnSpPr>
        <p:spPr>
          <a:xfrm flipH="1">
            <a:off x="351917" y="6595416"/>
            <a:ext cx="8440166" cy="0"/>
          </a:xfrm>
          <a:prstGeom prst="line">
            <a:avLst/>
          </a:prstGeom>
          <a:ln w="6350" cmpd="sng">
            <a:solidFill>
              <a:srgbClr val="1622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7557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7" r:id="rId5"/>
    <p:sldLayoutId id="2147483653" r:id="rId6"/>
    <p:sldLayoutId id="2147483654" r:id="rId7"/>
    <p:sldLayoutId id="2147483655" r:id="rId8"/>
    <p:sldLayoutId id="2147483658" r:id="rId9"/>
    <p:sldLayoutId id="2147483659" r:id="rId10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rgbClr val="FFFFFF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457200" indent="0" algn="l" defTabSz="457200" rtl="0" eaLnBrk="1" latinLnBrk="0" hangingPunct="1">
        <a:spcBef>
          <a:spcPct val="20000"/>
        </a:spcBef>
        <a:buFontTx/>
        <a:buNone/>
        <a:defRPr sz="1800" kern="1200">
          <a:solidFill>
            <a:srgbClr val="73B5CF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Wingdings" charset="2"/>
        <a:buChar char="§"/>
        <a:defRPr sz="1600" kern="1200">
          <a:solidFill>
            <a:srgbClr val="57595B"/>
          </a:solidFill>
          <a:latin typeface="Arial"/>
          <a:ea typeface="+mn-ea"/>
          <a:cs typeface="Arial"/>
        </a:defRPr>
      </a:lvl3pPr>
      <a:lvl4pPr marL="1371600" indent="0" algn="l" defTabSz="457200" rtl="0" eaLnBrk="1" latinLnBrk="0" hangingPunct="1">
        <a:spcBef>
          <a:spcPct val="20000"/>
        </a:spcBef>
        <a:buFontTx/>
        <a:buNone/>
        <a:defRPr sz="1400" kern="1200">
          <a:solidFill>
            <a:srgbClr val="57595B"/>
          </a:solidFill>
          <a:latin typeface="Arial"/>
          <a:ea typeface="+mn-ea"/>
          <a:cs typeface="Arial"/>
        </a:defRPr>
      </a:lvl4pPr>
      <a:lvl5pPr marL="1828800" indent="0" algn="l" defTabSz="457200" rtl="0" eaLnBrk="1" latinLnBrk="0" hangingPunct="1">
        <a:spcBef>
          <a:spcPct val="20000"/>
        </a:spcBef>
        <a:buFontTx/>
        <a:buNone/>
        <a:defRPr sz="1200" kern="1200">
          <a:solidFill>
            <a:srgbClr val="57595B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 Click to edit Master text styles</a:t>
            </a:r>
          </a:p>
          <a:p>
            <a:pPr lvl="1"/>
            <a:r>
              <a:rPr lang="en-GB" dirty="0"/>
              <a:t> Second level</a:t>
            </a:r>
          </a:p>
          <a:p>
            <a:pPr lvl="2"/>
            <a:r>
              <a:rPr lang="en-GB" dirty="0"/>
              <a:t> Third level</a:t>
            </a:r>
          </a:p>
          <a:p>
            <a:pPr lvl="3"/>
            <a:r>
              <a:rPr lang="en-GB" dirty="0"/>
              <a:t> Fourth level</a:t>
            </a:r>
          </a:p>
          <a:p>
            <a:pPr lvl="4"/>
            <a:r>
              <a:rPr lang="en-GB" dirty="0"/>
              <a:t> 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549A23C-48DB-1D48-97B8-73D90AD6E813}" type="datetimeFigureOut">
              <a:rPr lang="en-US" smtClean="0"/>
              <a:pPr>
                <a:defRPr/>
              </a:pPr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22480F5-21BB-A349-9A8B-C84109194995}" type="slidenum">
              <a:rPr lang="en-US" smtClean="0"/>
              <a:pPr>
                <a:defRPr/>
              </a:pPr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00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rgbClr val="5492CD"/>
          </a:solidFill>
          <a:latin typeface="Arial Narrow" panose="020B0604020202020204" pitchFamily="34" charset="0"/>
          <a:ea typeface="+mj-ea"/>
          <a:cs typeface="Arial Narrow" panose="020B0604020202020204" pitchFamily="34" charset="0"/>
        </a:defRPr>
      </a:lvl1pPr>
    </p:titleStyle>
    <p:bodyStyle>
      <a:lvl1pPr marL="9525" indent="-9525" algn="l" defTabSz="685800" rtl="0" eaLnBrk="1" latinLnBrk="0" hangingPunct="1">
        <a:lnSpc>
          <a:spcPct val="90000"/>
        </a:lnSpc>
        <a:spcBef>
          <a:spcPts val="750"/>
        </a:spcBef>
        <a:buClr>
          <a:srgbClr val="5492CD"/>
        </a:buClr>
        <a:buFont typeface="Arial" panose="020B0604020202020204" pitchFamily="34" charset="0"/>
        <a:buChar char="•"/>
        <a:tabLst/>
        <a:defRPr sz="210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Arial Narrow" panose="020B0604020202020204" pitchFamily="34" charset="0"/>
        </a:defRPr>
      </a:lvl1pPr>
      <a:lvl2pPr marL="9525" indent="-9525" algn="l" defTabSz="685800" rtl="0" eaLnBrk="1" latinLnBrk="0" hangingPunct="1">
        <a:lnSpc>
          <a:spcPct val="90000"/>
        </a:lnSpc>
        <a:spcBef>
          <a:spcPts val="375"/>
        </a:spcBef>
        <a:buClr>
          <a:srgbClr val="5492CD"/>
        </a:buClr>
        <a:buFont typeface="Arial" panose="020B0604020202020204" pitchFamily="34" charset="0"/>
        <a:buChar char="•"/>
        <a:tabLst/>
        <a:defRPr sz="210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Arial Narrow" panose="020B0604020202020204" pitchFamily="34" charset="0"/>
        </a:defRPr>
      </a:lvl2pPr>
      <a:lvl3pPr marL="9525" indent="-9525" algn="l" defTabSz="685800" rtl="0" eaLnBrk="1" latinLnBrk="0" hangingPunct="1">
        <a:lnSpc>
          <a:spcPct val="90000"/>
        </a:lnSpc>
        <a:spcBef>
          <a:spcPts val="375"/>
        </a:spcBef>
        <a:buClr>
          <a:srgbClr val="5492CD"/>
        </a:buClr>
        <a:buFont typeface="Arial" panose="020B0604020202020204" pitchFamily="34" charset="0"/>
        <a:buChar char="•"/>
        <a:tabLst/>
        <a:defRPr sz="210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Arial Narrow" panose="020B0604020202020204" pitchFamily="34" charset="0"/>
        </a:defRPr>
      </a:lvl3pPr>
      <a:lvl4pPr marL="9525" indent="-9525" algn="l" defTabSz="685800" rtl="0" eaLnBrk="1" latinLnBrk="0" hangingPunct="1">
        <a:lnSpc>
          <a:spcPct val="90000"/>
        </a:lnSpc>
        <a:spcBef>
          <a:spcPts val="375"/>
        </a:spcBef>
        <a:buClr>
          <a:srgbClr val="5492CD"/>
        </a:buClr>
        <a:buFont typeface="Arial" panose="020B0604020202020204" pitchFamily="34" charset="0"/>
        <a:buChar char="•"/>
        <a:tabLst/>
        <a:defRPr sz="210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Arial Narrow" panose="020B0604020202020204" pitchFamily="34" charset="0"/>
        </a:defRPr>
      </a:lvl4pPr>
      <a:lvl5pPr marL="9525" indent="-9525" algn="l" defTabSz="685800" rtl="0" eaLnBrk="1" latinLnBrk="0" hangingPunct="1">
        <a:lnSpc>
          <a:spcPct val="90000"/>
        </a:lnSpc>
        <a:spcBef>
          <a:spcPts val="375"/>
        </a:spcBef>
        <a:buClr>
          <a:srgbClr val="5492CD"/>
        </a:buClr>
        <a:buFont typeface="Arial" panose="020B0604020202020204" pitchFamily="34" charset="0"/>
        <a:buChar char="•"/>
        <a:tabLst/>
        <a:defRPr sz="210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Arial Narrow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4662737-B1A8-2C44-BE4D-2B2DD9EAB784}"/>
              </a:ext>
            </a:extLst>
          </p:cNvPr>
          <p:cNvSpPr txBox="1"/>
          <p:nvPr/>
        </p:nvSpPr>
        <p:spPr>
          <a:xfrm>
            <a:off x="1588379" y="3429000"/>
            <a:ext cx="60981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fr-FR" sz="28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fundamental</a:t>
            </a:r>
            <a:r>
              <a:rPr lang="fr-FR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</a:t>
            </a:r>
            <a:r>
              <a:rPr lang="fr-FR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fr-FR" sz="28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Ocean</a:t>
            </a:r>
            <a:endParaRPr lang="fr-FR" sz="28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B805690-AAE3-A344-B7DF-E0D2465FB76D}"/>
              </a:ext>
            </a:extLst>
          </p:cNvPr>
          <p:cNvSpPr txBox="1"/>
          <p:nvPr/>
        </p:nvSpPr>
        <p:spPr>
          <a:xfrm>
            <a:off x="2187721" y="4668170"/>
            <a:ext cx="5107809" cy="14696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Karina </a:t>
            </a:r>
            <a:r>
              <a:rPr lang="fr-FR" sz="20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von</a:t>
            </a:r>
            <a:r>
              <a:rPr lang="fr-FR" sz="2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Schuckmann</a:t>
            </a:r>
            <a:endParaRPr lang="fr-FR" sz="2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350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Mercator </a:t>
            </a:r>
            <a:r>
              <a:rPr lang="fr-FR" sz="1400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Ocean</a:t>
            </a:r>
            <a:r>
              <a:rPr lang="fr-FR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international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 of the </a:t>
            </a:r>
            <a:r>
              <a:rPr lang="fr-FR" sz="1400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Copernicus</a:t>
            </a:r>
            <a:r>
              <a:rPr lang="fr-FR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Marine Service </a:t>
            </a:r>
            <a:r>
              <a:rPr lang="fr-FR" sz="1400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Ocean</a:t>
            </a:r>
            <a:r>
              <a:rPr lang="fr-FR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 Report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400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</a:t>
            </a:r>
            <a:r>
              <a:rPr lang="fr-FR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fr-FR" sz="1400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r>
              <a:rPr lang="fr-FR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Academy</a:t>
            </a:r>
            <a:r>
              <a:rPr lang="fr-FR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Sciences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 </a:t>
            </a:r>
            <a:r>
              <a:rPr lang="fr-FR" sz="1400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</a:t>
            </a:r>
            <a:r>
              <a:rPr lang="fr-FR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IPCC AR6 (SROCC, WG1)</a:t>
            </a:r>
          </a:p>
        </p:txBody>
      </p:sp>
    </p:spTree>
    <p:extLst>
      <p:ext uri="{BB962C8B-B14F-4D97-AF65-F5344CB8AC3E}">
        <p14:creationId xmlns:p14="http://schemas.microsoft.com/office/powerpoint/2010/main" val="3504708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026A520-63AE-4D4C-8858-6476904613C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867"/>
            <a:ext cx="9144000" cy="669336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ACFEEFD-4F6A-B146-B7DE-AA11EC4B2696}"/>
              </a:ext>
            </a:extLst>
          </p:cNvPr>
          <p:cNvSpPr txBox="1"/>
          <p:nvPr/>
        </p:nvSpPr>
        <p:spPr>
          <a:xfrm>
            <a:off x="4980116" y="6445607"/>
            <a:ext cx="4001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78"/>
            <a:r>
              <a:rPr lang="en-US" sz="1000" dirty="0">
                <a:solidFill>
                  <a:srgbClr val="25408F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von </a:t>
            </a:r>
            <a:r>
              <a:rPr lang="en-US" sz="1000" dirty="0" err="1">
                <a:solidFill>
                  <a:srgbClr val="25408F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Schuckmann</a:t>
            </a:r>
            <a:r>
              <a:rPr lang="en-US" sz="1000" dirty="0">
                <a:solidFill>
                  <a:srgbClr val="25408F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, K., E. Holland, P. </a:t>
            </a:r>
            <a:r>
              <a:rPr lang="en-US" sz="1000" dirty="0" err="1">
                <a:solidFill>
                  <a:srgbClr val="25408F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Haugan</a:t>
            </a:r>
            <a:r>
              <a:rPr lang="en-US" sz="1000" dirty="0">
                <a:solidFill>
                  <a:srgbClr val="25408F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, P. Thomson, 2020, accepted in Journal of Marine Policy</a:t>
            </a:r>
          </a:p>
        </p:txBody>
      </p:sp>
    </p:spTree>
    <p:extLst>
      <p:ext uri="{BB962C8B-B14F-4D97-AF65-F5344CB8AC3E}">
        <p14:creationId xmlns:p14="http://schemas.microsoft.com/office/powerpoint/2010/main" val="4057405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4.png">
            <a:extLst>
              <a:ext uri="{FF2B5EF4-FFF2-40B4-BE49-F238E27FC236}">
                <a16:creationId xmlns:a16="http://schemas.microsoft.com/office/drawing/2014/main" id="{5C538A36-2298-E542-ACE8-1BB29362A251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98413" y="1625897"/>
            <a:ext cx="4188832" cy="4112595"/>
          </a:xfrm>
          <a:prstGeom prst="rect">
            <a:avLst/>
          </a:prstGeom>
          <a:ln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48DEC4-A58B-1B45-987B-809E4C32346C}"/>
              </a:ext>
            </a:extLst>
          </p:cNvPr>
          <p:cNvSpPr/>
          <p:nvPr/>
        </p:nvSpPr>
        <p:spPr>
          <a:xfrm>
            <a:off x="213964" y="759901"/>
            <a:ext cx="87160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8"/>
            <a:r>
              <a:rPr lang="en-US" dirty="0">
                <a:solidFill>
                  <a:srgbClr val="25408F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THE WORLD OCEAN DRIVES GLOBAL SYSTEMS AND PLAYS A FUNDAMENTAL ROLE IN THE SDG FRAMEWORK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02D2B86-16F9-2D4E-A179-04618AFD06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91787"/>
            <a:ext cx="2339752" cy="310708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BA65810-BA44-7243-9E0E-54767E1D52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2520" y="2148173"/>
            <a:ext cx="3339785" cy="302015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C1E77CE-BDD2-D044-9CDC-67A47DD0D0BD}"/>
              </a:ext>
            </a:extLst>
          </p:cNvPr>
          <p:cNvSpPr txBox="1"/>
          <p:nvPr/>
        </p:nvSpPr>
        <p:spPr>
          <a:xfrm>
            <a:off x="4899091" y="6237262"/>
            <a:ext cx="4001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78"/>
            <a:r>
              <a:rPr lang="en-US" sz="1000" dirty="0">
                <a:solidFill>
                  <a:srgbClr val="25408F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von </a:t>
            </a:r>
            <a:r>
              <a:rPr lang="en-US" sz="1000" dirty="0" err="1">
                <a:solidFill>
                  <a:srgbClr val="25408F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Schuckmann</a:t>
            </a:r>
            <a:r>
              <a:rPr lang="en-US" sz="1000" dirty="0">
                <a:solidFill>
                  <a:srgbClr val="25408F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, K., E. Holland, P. </a:t>
            </a:r>
            <a:r>
              <a:rPr lang="en-US" sz="1000" dirty="0" err="1">
                <a:solidFill>
                  <a:srgbClr val="25408F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Haugan</a:t>
            </a:r>
            <a:r>
              <a:rPr lang="en-US" sz="1000" dirty="0">
                <a:solidFill>
                  <a:srgbClr val="25408F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, P. Thomson, 2020, accepted in Journal of Marine Policy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1E83524-1BD4-314D-8156-E76EC8856600}"/>
              </a:ext>
            </a:extLst>
          </p:cNvPr>
          <p:cNvSpPr txBox="1"/>
          <p:nvPr/>
        </p:nvSpPr>
        <p:spPr>
          <a:xfrm>
            <a:off x="1903037" y="138832"/>
            <a:ext cx="3749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/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The fundamental role of the Ocean</a:t>
            </a:r>
          </a:p>
        </p:txBody>
      </p:sp>
    </p:spTree>
    <p:extLst>
      <p:ext uri="{BB962C8B-B14F-4D97-AF65-F5344CB8AC3E}">
        <p14:creationId xmlns:p14="http://schemas.microsoft.com/office/powerpoint/2010/main" val="1845284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5F63E1C1-B454-E948-915D-98478C5219E8}"/>
              </a:ext>
            </a:extLst>
          </p:cNvPr>
          <p:cNvGrpSpPr/>
          <p:nvPr/>
        </p:nvGrpSpPr>
        <p:grpSpPr>
          <a:xfrm>
            <a:off x="-1059" y="625039"/>
            <a:ext cx="9149285" cy="5146474"/>
            <a:chOff x="-271131" y="857249"/>
            <a:chExt cx="9744740" cy="548141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39AE4BE-575D-2040-B48E-8551AA086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71131" y="857250"/>
              <a:ext cx="9744740" cy="5481416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D863088-19D8-4847-B9E3-ECCB3F9A0A3A}"/>
                </a:ext>
              </a:extLst>
            </p:cNvPr>
            <p:cNvSpPr txBox="1"/>
            <p:nvPr/>
          </p:nvSpPr>
          <p:spPr>
            <a:xfrm>
              <a:off x="853940" y="3180360"/>
              <a:ext cx="8000999" cy="20313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 defTabSz="342900"/>
              <a:r>
                <a:rPr lang="en-US" sz="3000" b="1" dirty="0">
                  <a:solidFill>
                    <a:prstClr val="white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The Ocean and Cryosphere </a:t>
              </a:r>
              <a:br>
                <a:rPr lang="en-US" sz="3000" b="1" dirty="0">
                  <a:solidFill>
                    <a:prstClr val="white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</a:br>
              <a:r>
                <a:rPr lang="en-US" sz="3000" b="1" dirty="0">
                  <a:solidFill>
                    <a:prstClr val="white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in a Changing Climate</a:t>
              </a:r>
            </a:p>
            <a:p>
              <a:pPr algn="ctr" defTabSz="342900"/>
              <a:endParaRPr lang="en-US" sz="600" b="1" dirty="0">
                <a:solidFill>
                  <a:prstClr val="white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  <a:p>
              <a:pPr algn="ctr" defTabSz="342900"/>
              <a:r>
                <a:rPr lang="en-US" sz="3000" b="1" dirty="0">
                  <a:solidFill>
                    <a:prstClr val="white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Oceanographic changes: Ocean warming, sea level rise, ocean acidification and ocean deoxygenation</a:t>
              </a:r>
            </a:p>
          </p:txBody>
        </p:sp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BBC6AE3C-5608-C241-A70D-BC511369F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42901" y="5432963"/>
              <a:ext cx="3239900" cy="4887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B06007E-AF10-194B-9261-079F9E7C3D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1183" y="857249"/>
              <a:ext cx="1905000" cy="71948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FE262E-58D6-4340-B9FD-82496AA60F6A}"/>
                </a:ext>
              </a:extLst>
            </p:cNvPr>
            <p:cNvSpPr txBox="1"/>
            <p:nvPr/>
          </p:nvSpPr>
          <p:spPr>
            <a:xfrm>
              <a:off x="1401616" y="903638"/>
              <a:ext cx="1684136" cy="334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00"/>
              <a:r>
                <a:rPr lang="en-US" sz="1575" dirty="0">
                  <a:solidFill>
                    <a:prstClr val="white"/>
                  </a:solidFill>
                  <a:latin typeface="Frutiger 57Cn" panose="020B0500000000000000" pitchFamily="34" charset="0"/>
                </a:rPr>
                <a:t>#SROCC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2208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er 16"/>
          <p:cNvGrpSpPr/>
          <p:nvPr/>
        </p:nvGrpSpPr>
        <p:grpSpPr>
          <a:xfrm>
            <a:off x="0" y="1957563"/>
            <a:ext cx="6861702" cy="2280743"/>
            <a:chOff x="270003" y="1570341"/>
            <a:chExt cx="9148936" cy="3040990"/>
          </a:xfrm>
        </p:grpSpPr>
        <p:pic>
          <p:nvPicPr>
            <p:cNvPr id="4" name="Picture 27">
              <a:extLst>
                <a:ext uri="{FF2B5EF4-FFF2-40B4-BE49-F238E27FC236}">
                  <a16:creationId xmlns:a16="http://schemas.microsoft.com/office/drawing/2014/main" id="{8B24D932-13BD-7F42-B8AC-CFA69D00D2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58858" y="3578438"/>
              <a:ext cx="1549829" cy="320929"/>
            </a:xfrm>
            <a:prstGeom prst="rect">
              <a:avLst/>
            </a:prstGeom>
          </p:spPr>
        </p:pic>
        <p:pic>
          <p:nvPicPr>
            <p:cNvPr id="8" name="Picture 41">
              <a:extLst>
                <a:ext uri="{FF2B5EF4-FFF2-40B4-BE49-F238E27FC236}">
                  <a16:creationId xmlns:a16="http://schemas.microsoft.com/office/drawing/2014/main" id="{91F2E1B8-93AE-BD44-8A44-456795E40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69364" y="3578438"/>
              <a:ext cx="1426606" cy="320929"/>
            </a:xfrm>
            <a:prstGeom prst="rect">
              <a:avLst/>
            </a:prstGeom>
          </p:spPr>
        </p:pic>
        <p:grpSp>
          <p:nvGrpSpPr>
            <p:cNvPr id="16" name="Grouper 15"/>
            <p:cNvGrpSpPr/>
            <p:nvPr/>
          </p:nvGrpSpPr>
          <p:grpSpPr>
            <a:xfrm>
              <a:off x="270003" y="1570341"/>
              <a:ext cx="9148936" cy="3040990"/>
              <a:chOff x="-172910" y="1670354"/>
              <a:chExt cx="9148936" cy="3040990"/>
            </a:xfrm>
          </p:grpSpPr>
          <p:sp>
            <p:nvSpPr>
              <p:cNvPr id="7" name="Title 3">
                <a:extLst>
                  <a:ext uri="{FF2B5EF4-FFF2-40B4-BE49-F238E27FC236}">
                    <a16:creationId xmlns:a16="http://schemas.microsoft.com/office/drawing/2014/main" id="{38E239D1-422E-5343-98B4-82C4A93BEB0C}"/>
                  </a:ext>
                </a:extLst>
              </p:cNvPr>
              <p:cNvSpPr txBox="1">
                <a:spLocks/>
              </p:cNvSpPr>
              <p:nvPr/>
            </p:nvSpPr>
            <p:spPr>
              <a:xfrm rot="16200000">
                <a:off x="8322242" y="2864438"/>
                <a:ext cx="789309" cy="518258"/>
              </a:xfrm>
              <a:prstGeom prst="rect">
                <a:avLst/>
              </a:prstGeom>
            </p:spPr>
            <p:txBody>
              <a:bodyPr vert="horz" lIns="0" tIns="34290" rIns="0" bIns="3429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b="1" i="0" kern="1200">
                    <a:solidFill>
                      <a:srgbClr val="5492CD"/>
                    </a:solidFill>
                    <a:latin typeface="Arial Narrow" panose="020B0604020202020204" pitchFamily="34" charset="0"/>
                    <a:ea typeface="+mj-ea"/>
                    <a:cs typeface="Arial Narrow" panose="020B0604020202020204" pitchFamily="34" charset="0"/>
                  </a:defRPr>
                </a:lvl1pPr>
              </a:lstStyle>
              <a:p>
                <a:pPr marL="8930" algn="ctr" defTabSz="685800">
                  <a:lnSpc>
                    <a:spcPct val="100000"/>
                  </a:lnSpc>
                </a:pPr>
                <a:r>
                  <a:rPr lang="en-US" sz="1200" b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Meters</a:t>
                </a:r>
                <a:endParaRPr lang="en-US" sz="1200" b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4" name="Grouper 13"/>
              <p:cNvGrpSpPr/>
              <p:nvPr/>
            </p:nvGrpSpPr>
            <p:grpSpPr>
              <a:xfrm>
                <a:off x="230121" y="1670354"/>
                <a:ext cx="8369926" cy="3040990"/>
                <a:chOff x="430146" y="1608959"/>
                <a:chExt cx="8369926" cy="3040990"/>
              </a:xfrm>
            </p:grpSpPr>
            <p:pic>
              <p:nvPicPr>
                <p:cNvPr id="5" name="Picture 38">
                  <a:extLst>
                    <a:ext uri="{FF2B5EF4-FFF2-40B4-BE49-F238E27FC236}">
                      <a16:creationId xmlns:a16="http://schemas.microsoft.com/office/drawing/2014/main" id="{7FBB5D92-D499-CB45-BE72-FD7543718EA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3379" r="2956"/>
                <a:stretch/>
              </p:blipFill>
              <p:spPr>
                <a:xfrm>
                  <a:off x="430146" y="1608959"/>
                  <a:ext cx="8369926" cy="2690757"/>
                </a:xfrm>
                <a:prstGeom prst="rect">
                  <a:avLst/>
                </a:prstGeom>
              </p:spPr>
            </p:pic>
            <p:sp>
              <p:nvSpPr>
                <p:cNvPr id="10" name="Title 3">
                  <a:extLst>
                    <a:ext uri="{FF2B5EF4-FFF2-40B4-BE49-F238E27FC236}">
                      <a16:creationId xmlns:a16="http://schemas.microsoft.com/office/drawing/2014/main" id="{6C709E07-5F57-B649-9E5E-34D6A9F08D8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30619" y="4252655"/>
                  <a:ext cx="585351" cy="393950"/>
                </a:xfrm>
                <a:prstGeom prst="rect">
                  <a:avLst/>
                </a:prstGeom>
              </p:spPr>
              <p:txBody>
                <a:bodyPr vert="horz" lIns="0" tIns="34290" rIns="0" bIns="34290" rtlCol="0" anchor="ctr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b="1" i="0" kern="1200">
                      <a:solidFill>
                        <a:srgbClr val="5492CD"/>
                      </a:solidFill>
                      <a:latin typeface="Arial Narrow" panose="020B0604020202020204" pitchFamily="34" charset="0"/>
                      <a:ea typeface="+mj-ea"/>
                      <a:cs typeface="Arial Narrow" panose="020B0604020202020204" pitchFamily="34" charset="0"/>
                    </a:defRPr>
                  </a:lvl1pPr>
                </a:lstStyle>
                <a:p>
                  <a:pPr marL="8930" algn="ctr" defTabSz="685800">
                    <a:lnSpc>
                      <a:spcPct val="100000"/>
                    </a:lnSpc>
                  </a:pPr>
                  <a:r>
                    <a:rPr lang="en-US" sz="1200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1950</a:t>
                  </a:r>
                </a:p>
              </p:txBody>
            </p:sp>
            <p:sp>
              <p:nvSpPr>
                <p:cNvPr id="11" name="Title 3">
                  <a:extLst>
                    <a:ext uri="{FF2B5EF4-FFF2-40B4-BE49-F238E27FC236}">
                      <a16:creationId xmlns:a16="http://schemas.microsoft.com/office/drawing/2014/main" id="{712A7700-0FD8-3D4E-9ED6-989FFE34C40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238669" y="4241712"/>
                  <a:ext cx="585351" cy="393950"/>
                </a:xfrm>
                <a:prstGeom prst="rect">
                  <a:avLst/>
                </a:prstGeom>
              </p:spPr>
              <p:txBody>
                <a:bodyPr vert="horz" lIns="0" tIns="34290" rIns="0" bIns="34290" rtlCol="0" anchor="ctr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b="1" i="0" kern="1200">
                      <a:solidFill>
                        <a:srgbClr val="5492CD"/>
                      </a:solidFill>
                      <a:latin typeface="Arial Narrow" panose="020B0604020202020204" pitchFamily="34" charset="0"/>
                      <a:ea typeface="+mj-ea"/>
                      <a:cs typeface="Arial Narrow" panose="020B0604020202020204" pitchFamily="34" charset="0"/>
                    </a:defRPr>
                  </a:lvl1pPr>
                </a:lstStyle>
                <a:p>
                  <a:pPr marL="8930" algn="ctr" defTabSz="685800">
                    <a:lnSpc>
                      <a:spcPct val="100000"/>
                    </a:lnSpc>
                  </a:pPr>
                  <a:r>
                    <a:rPr lang="en-US" sz="1200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2000</a:t>
                  </a:r>
                </a:p>
              </p:txBody>
            </p:sp>
            <p:sp>
              <p:nvSpPr>
                <p:cNvPr id="12" name="Title 3">
                  <a:extLst>
                    <a:ext uri="{FF2B5EF4-FFF2-40B4-BE49-F238E27FC236}">
                      <a16:creationId xmlns:a16="http://schemas.microsoft.com/office/drawing/2014/main" id="{E53D2720-A162-9E4B-A7B2-4625BF52ECE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5595414" y="4255999"/>
                  <a:ext cx="585351" cy="393950"/>
                </a:xfrm>
                <a:prstGeom prst="rect">
                  <a:avLst/>
                </a:prstGeom>
              </p:spPr>
              <p:txBody>
                <a:bodyPr vert="horz" lIns="0" tIns="34290" rIns="0" bIns="34290" rtlCol="0" anchor="ctr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b="1" i="0" kern="1200">
                      <a:solidFill>
                        <a:srgbClr val="5492CD"/>
                      </a:solidFill>
                      <a:latin typeface="Arial Narrow" panose="020B0604020202020204" pitchFamily="34" charset="0"/>
                      <a:ea typeface="+mj-ea"/>
                      <a:cs typeface="Arial Narrow" panose="020B0604020202020204" pitchFamily="34" charset="0"/>
                    </a:defRPr>
                  </a:lvl1pPr>
                </a:lstStyle>
                <a:p>
                  <a:pPr marL="8930" algn="ctr" defTabSz="685800">
                    <a:lnSpc>
                      <a:spcPct val="100000"/>
                    </a:lnSpc>
                  </a:pPr>
                  <a:r>
                    <a:rPr lang="en-US" sz="1200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2050</a:t>
                  </a:r>
                </a:p>
              </p:txBody>
            </p:sp>
            <p:sp>
              <p:nvSpPr>
                <p:cNvPr id="13" name="Title 3">
                  <a:extLst>
                    <a:ext uri="{FF2B5EF4-FFF2-40B4-BE49-F238E27FC236}">
                      <a16:creationId xmlns:a16="http://schemas.microsoft.com/office/drawing/2014/main" id="{1FE4F14E-1466-6943-BAA6-7050F592935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952159" y="4241712"/>
                  <a:ext cx="585351" cy="393950"/>
                </a:xfrm>
                <a:prstGeom prst="rect">
                  <a:avLst/>
                </a:prstGeom>
              </p:spPr>
              <p:txBody>
                <a:bodyPr vert="horz" lIns="0" tIns="34290" rIns="0" bIns="34290" rtlCol="0" anchor="ctr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b="1" i="0" kern="1200">
                      <a:solidFill>
                        <a:srgbClr val="5492CD"/>
                      </a:solidFill>
                      <a:latin typeface="Arial Narrow" panose="020B0604020202020204" pitchFamily="34" charset="0"/>
                      <a:ea typeface="+mj-ea"/>
                      <a:cs typeface="Arial Narrow" panose="020B0604020202020204" pitchFamily="34" charset="0"/>
                    </a:defRPr>
                  </a:lvl1pPr>
                </a:lstStyle>
                <a:p>
                  <a:pPr marL="8930" algn="ctr" defTabSz="685800">
                    <a:lnSpc>
                      <a:spcPct val="100000"/>
                    </a:lnSpc>
                  </a:pPr>
                  <a:r>
                    <a:rPr lang="en-US" sz="1200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2100</a:t>
                  </a:r>
                </a:p>
              </p:txBody>
            </p:sp>
          </p:grpSp>
          <p:sp>
            <p:nvSpPr>
              <p:cNvPr id="15" name="Title 3">
                <a:extLst>
                  <a:ext uri="{FF2B5EF4-FFF2-40B4-BE49-F238E27FC236}">
                    <a16:creationId xmlns:a16="http://schemas.microsoft.com/office/drawing/2014/main" id="{38E239D1-422E-5343-98B4-82C4A93BEB0C}"/>
                  </a:ext>
                </a:extLst>
              </p:cNvPr>
              <p:cNvSpPr txBox="1">
                <a:spLocks/>
              </p:cNvSpPr>
              <p:nvPr/>
            </p:nvSpPr>
            <p:spPr>
              <a:xfrm rot="16200000">
                <a:off x="-520367" y="2756603"/>
                <a:ext cx="1213171" cy="518258"/>
              </a:xfrm>
              <a:prstGeom prst="rect">
                <a:avLst/>
              </a:prstGeom>
            </p:spPr>
            <p:txBody>
              <a:bodyPr vert="horz" lIns="0" tIns="34290" rIns="0" bIns="3429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b="1" i="0" kern="1200">
                    <a:solidFill>
                      <a:srgbClr val="5492CD"/>
                    </a:solidFill>
                    <a:latin typeface="Arial Narrow" panose="020B0604020202020204" pitchFamily="34" charset="0"/>
                    <a:ea typeface="+mj-ea"/>
                    <a:cs typeface="Arial Narrow" panose="020B0604020202020204" pitchFamily="34" charset="0"/>
                  </a:defRPr>
                </a:lvl1pPr>
              </a:lstStyle>
              <a:p>
                <a:pPr marL="8930" algn="ctr" defTabSz="685800">
                  <a:lnSpc>
                    <a:spcPct val="100000"/>
                  </a:lnSpc>
                </a:pPr>
                <a:r>
                  <a:rPr lang="en-US" sz="1200" b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en-US" sz="1200" b="0" baseline="30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21</a:t>
                </a:r>
                <a:r>
                  <a:rPr lang="en-US" sz="1200" b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Joules</a:t>
                </a:r>
              </a:p>
            </p:txBody>
          </p:sp>
        </p:grpSp>
      </p:grpSp>
      <p:sp>
        <p:nvSpPr>
          <p:cNvPr id="18" name="Title 6">
            <a:extLst>
              <a:ext uri="{FF2B5EF4-FFF2-40B4-BE49-F238E27FC236}">
                <a16:creationId xmlns:a16="http://schemas.microsoft.com/office/drawing/2014/main" id="{012239BD-F124-FE49-8566-F8ABC82A8299}"/>
              </a:ext>
            </a:extLst>
          </p:cNvPr>
          <p:cNvSpPr txBox="1">
            <a:spLocks/>
          </p:cNvSpPr>
          <p:nvPr/>
        </p:nvSpPr>
        <p:spPr>
          <a:xfrm>
            <a:off x="1099991" y="244236"/>
            <a:ext cx="3927429" cy="37796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>
                <a:solidFill>
                  <a:schemeClr val="bg1">
                    <a:lumMod val="95000"/>
                  </a:schemeClr>
                </a:solidFill>
                <a:latin typeface="Frutiger LT Pro 67 Bold Condens" panose="020B0602020204020204" pitchFamily="34" charset="77"/>
                <a:ea typeface="+mj-ea"/>
                <a:cs typeface="+mj-cs"/>
              </a:defRPr>
            </a:lvl1pPr>
          </a:lstStyle>
          <a:p>
            <a:pPr defTabSz="514350"/>
            <a:r>
              <a:rPr lang="de-DE" sz="3000" dirty="0" err="1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Ocean</a:t>
            </a:r>
            <a:r>
              <a:rPr lang="de-DE" sz="3000" dirty="0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3000" dirty="0" err="1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warming</a:t>
            </a:r>
            <a:endParaRPr lang="de-DE" sz="3000" dirty="0">
              <a:solidFill>
                <a:srgbClr val="5492CD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A7A120CE-3B4C-9742-BE1A-3314756025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781" y="89185"/>
            <a:ext cx="945452" cy="946785"/>
          </a:xfrm>
          <a:prstGeom prst="rect">
            <a:avLst/>
          </a:prstGeom>
        </p:spPr>
      </p:pic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807DA5F5-675B-AB49-A411-CFBCC14436A7}"/>
              </a:ext>
            </a:extLst>
          </p:cNvPr>
          <p:cNvSpPr txBox="1">
            <a:spLocks/>
          </p:cNvSpPr>
          <p:nvPr/>
        </p:nvSpPr>
        <p:spPr bwMode="auto">
          <a:xfrm>
            <a:off x="6245911" y="1614214"/>
            <a:ext cx="2983215" cy="97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b="0" i="0" kern="1200">
                <a:solidFill>
                  <a:srgbClr val="4E84B8"/>
                </a:solidFill>
                <a:latin typeface="Arial Narrow" panose="020B0604020202020204" pitchFamily="34" charset="0"/>
                <a:ea typeface="Arial Narrow" panose="020B0604020202020204" pitchFamily="34" charset="0"/>
                <a:cs typeface="Arial Narrow" panose="020B0604020202020204" pitchFamily="34" charset="0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b="0" i="0" kern="1200" baseline="0">
                <a:solidFill>
                  <a:schemeClr val="tx1"/>
                </a:solidFill>
                <a:latin typeface="Arial Narrow" panose="020B0604020202020204" pitchFamily="34" charset="0"/>
                <a:ea typeface="Arial Narrow" panose="020B0604020202020204" pitchFamily="34" charset="0"/>
                <a:cs typeface="Arial Narrow" panose="020B060402020202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 defTabSz="34290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de-DE" sz="1200" b="1" dirty="0">
                <a:solidFill>
                  <a:srgbClr val="C00000"/>
                </a:solidFill>
                <a:ea typeface="Frutiger LT Pro 47 Light Conden" panose="020B0406020204020204" pitchFamily="34" charset="77"/>
              </a:rPr>
              <a:t>High greenhouse gas emission scenario </a:t>
            </a:r>
            <a:r>
              <a:rPr lang="en-US" altLang="de-DE" sz="1200" dirty="0">
                <a:solidFill>
                  <a:srgbClr val="C00000"/>
                </a:solidFill>
                <a:ea typeface="Frutiger LT Pro 47 Light Conden" panose="020B0406020204020204" pitchFamily="34" charset="77"/>
              </a:rPr>
              <a:t>in the absence of policies to combat climate change (</a:t>
            </a:r>
            <a:r>
              <a:rPr lang="en-US" altLang="de-DE" sz="1200" b="1" dirty="0">
                <a:solidFill>
                  <a:srgbClr val="C00000"/>
                </a:solidFill>
                <a:ea typeface="Frutiger LT Pro 47 Light Conden" panose="020B0406020204020204" pitchFamily="34" charset="77"/>
              </a:rPr>
              <a:t>RCP8.5</a:t>
            </a:r>
            <a:r>
              <a:rPr lang="en-US" altLang="de-DE" sz="1200" dirty="0">
                <a:solidFill>
                  <a:srgbClr val="C00000"/>
                </a:solidFill>
                <a:ea typeface="Frutiger LT Pro 47 Light Conden" panose="020B0406020204020204" pitchFamily="34" charset="77"/>
              </a:rPr>
              <a:t>).</a:t>
            </a:r>
          </a:p>
          <a:p>
            <a:pPr marL="342900" lvl="1" indent="0" defTabSz="34290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de-DE" sz="1200" dirty="0">
                <a:solidFill>
                  <a:srgbClr val="C00000"/>
                </a:solidFill>
                <a:ea typeface="Frutiger LT Pro 47 Light Conden" panose="020B0406020204020204" pitchFamily="34" charset="77"/>
              </a:rPr>
              <a:t>2081-2100 temperature = +4.3</a:t>
            </a:r>
            <a:r>
              <a:rPr lang="en-US" altLang="de-DE" sz="1200" baseline="30000" dirty="0">
                <a:solidFill>
                  <a:srgbClr val="C00000"/>
                </a:solidFill>
                <a:ea typeface="Frutiger LT Pro 47 Light Conden" panose="020B0406020204020204" pitchFamily="34" charset="77"/>
              </a:rPr>
              <a:t>o</a:t>
            </a:r>
            <a:r>
              <a:rPr lang="en-US" altLang="de-DE" sz="1200" dirty="0">
                <a:solidFill>
                  <a:srgbClr val="C00000"/>
                </a:solidFill>
                <a:ea typeface="Frutiger LT Pro 47 Light Conden" panose="020B0406020204020204" pitchFamily="34" charset="77"/>
              </a:rPr>
              <a:t>C (±1.1</a:t>
            </a:r>
            <a:r>
              <a:rPr lang="en-US" altLang="de-DE" sz="1200" baseline="30000" dirty="0">
                <a:solidFill>
                  <a:srgbClr val="C00000"/>
                </a:solidFill>
                <a:ea typeface="Frutiger LT Pro 47 Light Conden" panose="020B0406020204020204" pitchFamily="34" charset="77"/>
              </a:rPr>
              <a:t>o</a:t>
            </a:r>
            <a:r>
              <a:rPr lang="en-US" altLang="de-DE" sz="1200" dirty="0">
                <a:solidFill>
                  <a:srgbClr val="C00000"/>
                </a:solidFill>
                <a:ea typeface="Frutiger LT Pro 47 Light Conden" panose="020B0406020204020204" pitchFamily="34" charset="77"/>
              </a:rPr>
              <a:t>C)</a:t>
            </a:r>
          </a:p>
          <a:p>
            <a:pPr marL="342900" lvl="1" indent="0" defTabSz="34290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de-DE" sz="1200" dirty="0">
                <a:solidFill>
                  <a:srgbClr val="C00000"/>
                </a:solidFill>
                <a:ea typeface="Frutiger LT Pro 47 Light Conden" panose="020B0406020204020204" pitchFamily="34" charset="77"/>
              </a:rPr>
              <a:t>2081-2100 CO</a:t>
            </a:r>
            <a:r>
              <a:rPr lang="en-US" altLang="de-DE" sz="1200" baseline="-25000" dirty="0">
                <a:solidFill>
                  <a:srgbClr val="C00000"/>
                </a:solidFill>
                <a:ea typeface="Frutiger LT Pro 47 Light Conden" panose="020B0406020204020204" pitchFamily="34" charset="77"/>
              </a:rPr>
              <a:t>2</a:t>
            </a:r>
            <a:r>
              <a:rPr lang="en-US" altLang="de-DE" sz="1200" dirty="0">
                <a:solidFill>
                  <a:srgbClr val="C00000"/>
                </a:solidFill>
                <a:ea typeface="Frutiger LT Pro 47 Light Conden" panose="020B0406020204020204" pitchFamily="34" charset="77"/>
              </a:rPr>
              <a:t> concentration = 850 ppm</a:t>
            </a:r>
          </a:p>
          <a:p>
            <a:pPr marL="342900" lvl="1" indent="0" defTabSz="342900">
              <a:lnSpc>
                <a:spcPct val="100000"/>
              </a:lnSpc>
              <a:spcBef>
                <a:spcPct val="0"/>
              </a:spcBef>
              <a:buNone/>
            </a:pPr>
            <a:endParaRPr lang="en-US" altLang="de-DE" sz="1200" dirty="0">
              <a:solidFill>
                <a:srgbClr val="C00000"/>
              </a:solidFill>
              <a:ea typeface="Frutiger LT Pro 47 Light Conden" panose="020B0406020204020204" pitchFamily="34" charset="77"/>
            </a:endParaRPr>
          </a:p>
          <a:p>
            <a:pPr marL="342900" lvl="1" indent="0" defTabSz="34290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de-DE" sz="1200" dirty="0">
                <a:solidFill>
                  <a:srgbClr val="C00000"/>
                </a:solidFill>
                <a:ea typeface="Frutiger LT Pro 47 Light Conden" panose="020B0406020204020204" pitchFamily="34" charset="77"/>
              </a:rPr>
              <a:t> </a:t>
            </a:r>
          </a:p>
        </p:txBody>
      </p:sp>
      <p:cxnSp>
        <p:nvCxnSpPr>
          <p:cNvPr id="23" name="Straight Arrow Connector 14">
            <a:extLst>
              <a:ext uri="{FF2B5EF4-FFF2-40B4-BE49-F238E27FC236}">
                <a16:creationId xmlns:a16="http://schemas.microsoft.com/office/drawing/2014/main" id="{8ED1FC7E-E1DE-AA4B-8D68-0E5DC617A9FE}"/>
              </a:ext>
            </a:extLst>
          </p:cNvPr>
          <p:cNvCxnSpPr>
            <a:cxnSpLocks/>
          </p:cNvCxnSpPr>
          <p:nvPr/>
        </p:nvCxnSpPr>
        <p:spPr>
          <a:xfrm>
            <a:off x="5992486" y="2493654"/>
            <a:ext cx="607209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47712CE-1821-E04A-8DCC-6AD1DD32AAB4}"/>
              </a:ext>
            </a:extLst>
          </p:cNvPr>
          <p:cNvSpPr txBox="1">
            <a:spLocks/>
          </p:cNvSpPr>
          <p:nvPr/>
        </p:nvSpPr>
        <p:spPr bwMode="auto">
          <a:xfrm>
            <a:off x="6382796" y="2833749"/>
            <a:ext cx="2910732" cy="1198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b="0" i="0" kern="1200">
                <a:solidFill>
                  <a:srgbClr val="4E84B8"/>
                </a:solidFill>
                <a:latin typeface="Arial Narrow" panose="020B0604020202020204" pitchFamily="34" charset="0"/>
                <a:ea typeface="Arial Narrow" panose="020B0604020202020204" pitchFamily="34" charset="0"/>
                <a:cs typeface="Arial Narrow" panose="020B0604020202020204" pitchFamily="34" charset="0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b="0" i="0" kern="1200" baseline="0">
                <a:solidFill>
                  <a:schemeClr val="tx1"/>
                </a:solidFill>
                <a:latin typeface="Arial Narrow" panose="020B0604020202020204" pitchFamily="34" charset="0"/>
                <a:ea typeface="Arial Narrow" panose="020B0604020202020204" pitchFamily="34" charset="0"/>
                <a:cs typeface="Arial Narrow" panose="020B060402020202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 defTabSz="34290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de-DE" sz="1200" b="1" dirty="0">
                <a:solidFill>
                  <a:srgbClr val="003466"/>
                </a:solidFill>
                <a:ea typeface="Frutiger LT Pro 47 Light Conden" panose="020B0406020204020204" pitchFamily="34" charset="77"/>
              </a:rPr>
              <a:t>Low greenhouse gas emission scenario</a:t>
            </a:r>
            <a:r>
              <a:rPr lang="en-US" altLang="de-DE" sz="1200" dirty="0">
                <a:solidFill>
                  <a:srgbClr val="003466"/>
                </a:solidFill>
                <a:ea typeface="Frutiger LT Pro 47 Light Conden" panose="020B0406020204020204" pitchFamily="34" charset="77"/>
              </a:rPr>
              <a:t>, with high mitigation (</a:t>
            </a:r>
            <a:r>
              <a:rPr lang="en-US" altLang="de-DE" sz="1200" b="1" dirty="0">
                <a:solidFill>
                  <a:srgbClr val="003466"/>
                </a:solidFill>
                <a:ea typeface="Frutiger LT Pro 47 Light Conden" panose="020B0406020204020204" pitchFamily="34" charset="77"/>
              </a:rPr>
              <a:t>RCP2.6</a:t>
            </a:r>
            <a:r>
              <a:rPr lang="en-US" altLang="de-DE" sz="1200" dirty="0">
                <a:solidFill>
                  <a:srgbClr val="003466"/>
                </a:solidFill>
                <a:ea typeface="Frutiger LT Pro 47 Light Conden" panose="020B0406020204020204" pitchFamily="34" charset="77"/>
              </a:rPr>
              <a:t>). </a:t>
            </a:r>
          </a:p>
          <a:p>
            <a:pPr marL="342900" lvl="1" indent="0" defTabSz="34290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de-DE" sz="1200" dirty="0">
                <a:solidFill>
                  <a:srgbClr val="003466"/>
                </a:solidFill>
                <a:ea typeface="Frutiger LT Pro 47 Light Conden" panose="020B0406020204020204" pitchFamily="34" charset="77"/>
              </a:rPr>
              <a:t>Gives a 2 in 3 chance of limiting warming to below 2</a:t>
            </a:r>
            <a:r>
              <a:rPr lang="en-US" altLang="de-DE" sz="1200" baseline="30000" dirty="0">
                <a:solidFill>
                  <a:srgbClr val="003466"/>
                </a:solidFill>
                <a:ea typeface="Frutiger LT Pro 47 Light Conden" panose="020B0406020204020204" pitchFamily="34" charset="77"/>
              </a:rPr>
              <a:t>o</a:t>
            </a:r>
            <a:r>
              <a:rPr lang="en-US" altLang="de-DE" sz="1200" dirty="0">
                <a:solidFill>
                  <a:srgbClr val="003466"/>
                </a:solidFill>
                <a:ea typeface="Frutiger LT Pro 47 Light Conden" panose="020B0406020204020204" pitchFamily="34" charset="77"/>
              </a:rPr>
              <a:t>C by 2100.</a:t>
            </a:r>
          </a:p>
          <a:p>
            <a:pPr marL="342900" lvl="1" indent="0" defTabSz="34290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de-DE" sz="1200" dirty="0">
                <a:solidFill>
                  <a:srgbClr val="003466"/>
                </a:solidFill>
                <a:ea typeface="Frutiger LT Pro 47 Light Conden" panose="020B0406020204020204" pitchFamily="34" charset="77"/>
              </a:rPr>
              <a:t>2081-2100 temperature = +1.6</a:t>
            </a:r>
            <a:r>
              <a:rPr lang="en-US" altLang="de-DE" sz="1200" baseline="30000" dirty="0">
                <a:solidFill>
                  <a:srgbClr val="003466"/>
                </a:solidFill>
                <a:ea typeface="Frutiger LT Pro 47 Light Conden" panose="020B0406020204020204" pitchFamily="34" charset="77"/>
              </a:rPr>
              <a:t>o</a:t>
            </a:r>
            <a:r>
              <a:rPr lang="en-US" altLang="de-DE" sz="1200" dirty="0">
                <a:solidFill>
                  <a:srgbClr val="003466"/>
                </a:solidFill>
                <a:ea typeface="Frutiger LT Pro 47 Light Conden" panose="020B0406020204020204" pitchFamily="34" charset="77"/>
              </a:rPr>
              <a:t>C (±0.7</a:t>
            </a:r>
            <a:r>
              <a:rPr lang="en-US" altLang="de-DE" sz="1200" baseline="30000" dirty="0">
                <a:solidFill>
                  <a:srgbClr val="003466"/>
                </a:solidFill>
                <a:ea typeface="Frutiger LT Pro 47 Light Conden" panose="020B0406020204020204" pitchFamily="34" charset="77"/>
              </a:rPr>
              <a:t>o</a:t>
            </a:r>
            <a:r>
              <a:rPr lang="en-US" altLang="de-DE" sz="1200" dirty="0">
                <a:solidFill>
                  <a:srgbClr val="003466"/>
                </a:solidFill>
                <a:ea typeface="Frutiger LT Pro 47 Light Conden" panose="020B0406020204020204" pitchFamily="34" charset="77"/>
              </a:rPr>
              <a:t>C)</a:t>
            </a:r>
          </a:p>
          <a:p>
            <a:pPr marL="342900" lvl="1" indent="0" defTabSz="34290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de-DE" sz="1200" dirty="0">
                <a:solidFill>
                  <a:srgbClr val="003466"/>
                </a:solidFill>
                <a:ea typeface="Frutiger LT Pro 47 Light Conden" panose="020B0406020204020204" pitchFamily="34" charset="77"/>
              </a:rPr>
              <a:t>2081-2100 CO</a:t>
            </a:r>
            <a:r>
              <a:rPr lang="en-US" altLang="de-DE" sz="1200" baseline="-25000" dirty="0">
                <a:solidFill>
                  <a:srgbClr val="003466"/>
                </a:solidFill>
                <a:ea typeface="Frutiger LT Pro 47 Light Conden" panose="020B0406020204020204" pitchFamily="34" charset="77"/>
              </a:rPr>
              <a:t>2</a:t>
            </a:r>
            <a:r>
              <a:rPr lang="en-US" altLang="de-DE" sz="1200" dirty="0">
                <a:solidFill>
                  <a:srgbClr val="003466"/>
                </a:solidFill>
                <a:ea typeface="Frutiger LT Pro 47 Light Conden" panose="020B0406020204020204" pitchFamily="34" charset="77"/>
              </a:rPr>
              <a:t> concentration = 426 ppm</a:t>
            </a:r>
          </a:p>
        </p:txBody>
      </p:sp>
      <p:cxnSp>
        <p:nvCxnSpPr>
          <p:cNvPr id="25" name="Straight Arrow Connector 12">
            <a:extLst>
              <a:ext uri="{FF2B5EF4-FFF2-40B4-BE49-F238E27FC236}">
                <a16:creationId xmlns:a16="http://schemas.microsoft.com/office/drawing/2014/main" id="{2A43C640-936F-2846-A4C8-5F9C169507EF}"/>
              </a:ext>
            </a:extLst>
          </p:cNvPr>
          <p:cNvCxnSpPr>
            <a:cxnSpLocks/>
          </p:cNvCxnSpPr>
          <p:nvPr/>
        </p:nvCxnSpPr>
        <p:spPr>
          <a:xfrm>
            <a:off x="6160054" y="3145518"/>
            <a:ext cx="607209" cy="0"/>
          </a:xfrm>
          <a:prstGeom prst="straightConnector1">
            <a:avLst/>
          </a:prstGeom>
          <a:ln w="28575">
            <a:solidFill>
              <a:srgbClr val="0034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113866" y="690884"/>
            <a:ext cx="77639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/>
            <a:r>
              <a:rPr lang="en-US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Due to emissions of heat-trapping gases resulting from human activities, the global ocean has warmed as it has taken up more than 90% of the excess heat in the climate system, making climate change irreversible.</a:t>
            </a:r>
            <a:endParaRPr lang="fr-FR" dirty="0">
              <a:solidFill>
                <a:srgbClr val="4472C4">
                  <a:lumMod val="50000"/>
                </a:srgb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CF59190-6A88-4948-9E69-CF930F31BA94}"/>
              </a:ext>
            </a:extLst>
          </p:cNvPr>
          <p:cNvSpPr/>
          <p:nvPr/>
        </p:nvSpPr>
        <p:spPr>
          <a:xfrm>
            <a:off x="302273" y="4490942"/>
            <a:ext cx="8783489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defTabSz="342900">
              <a:buFont typeface="Arial" charset="0"/>
              <a:buChar char="•"/>
            </a:pPr>
            <a:r>
              <a:rPr lang="de-DE" b="1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Ocean</a:t>
            </a:r>
            <a:r>
              <a:rPr lang="de-DE" b="1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DE" b="1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warming</a:t>
            </a:r>
            <a:r>
              <a:rPr lang="de-DE" b="1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DE" b="1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is</a:t>
            </a:r>
            <a:r>
              <a:rPr lang="de-DE" b="1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DE" b="1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continuing</a:t>
            </a:r>
            <a:r>
              <a:rPr lang="de-DE" b="1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DE" b="1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unabated</a:t>
            </a:r>
            <a:r>
              <a:rPr lang="de-DE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. S</a:t>
            </a:r>
            <a:r>
              <a:rPr lang="fr-FR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ince</a:t>
            </a:r>
            <a:r>
              <a:rPr lang="fr-FR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 the last </a:t>
            </a:r>
            <a:r>
              <a:rPr lang="fr-FR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three</a:t>
            </a:r>
            <a:r>
              <a:rPr lang="fr-FR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fr-FR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decades</a:t>
            </a:r>
            <a:r>
              <a:rPr lang="fr-FR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, the rate of </a:t>
            </a:r>
            <a:r>
              <a:rPr lang="fr-FR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ocean</a:t>
            </a:r>
            <a:r>
              <a:rPr lang="fr-FR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fr-FR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warming</a:t>
            </a:r>
            <a:r>
              <a:rPr lang="fr-FR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 has </a:t>
            </a:r>
            <a:r>
              <a:rPr lang="fr-FR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increased</a:t>
            </a:r>
            <a:r>
              <a:rPr lang="fr-FR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 and </a:t>
            </a:r>
            <a:r>
              <a:rPr lang="en-US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around half of the total heat gain in the global ocean has occurred in the Southern Ocean in the last decade.</a:t>
            </a:r>
          </a:p>
          <a:p>
            <a:pPr marL="257175" indent="-257175" defTabSz="342900">
              <a:buFont typeface="Arial" charset="0"/>
              <a:buChar char="•"/>
            </a:pPr>
            <a:endParaRPr lang="en-US" sz="600" dirty="0">
              <a:solidFill>
                <a:srgbClr val="4472C4">
                  <a:lumMod val="50000"/>
                </a:srgbClr>
              </a:solidFill>
              <a:latin typeface="Arial" charset="0"/>
              <a:ea typeface="Arial" charset="0"/>
              <a:cs typeface="Arial" charset="0"/>
            </a:endParaRPr>
          </a:p>
          <a:p>
            <a:pPr marL="257175" indent="-257175" defTabSz="342900">
              <a:buFont typeface="Arial" charset="0"/>
              <a:buChar char="•"/>
            </a:pPr>
            <a:r>
              <a:rPr lang="en-US" b="1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The ocean will continue to warm throughout the 21st century</a:t>
            </a:r>
            <a:r>
              <a:rPr lang="en-US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GB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By 2100, the ocean will take up 2 to 4 times more heat if global warming is limited to 2°C and up to 5 to 7 times at higher emissions.</a:t>
            </a:r>
          </a:p>
        </p:txBody>
      </p:sp>
    </p:spTree>
    <p:extLst>
      <p:ext uri="{BB962C8B-B14F-4D97-AF65-F5344CB8AC3E}">
        <p14:creationId xmlns:p14="http://schemas.microsoft.com/office/powerpoint/2010/main" val="2483055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78116D0D-CF8E-3347-AAD9-503902A7FF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09" y="17610"/>
            <a:ext cx="859733" cy="860945"/>
          </a:xfrm>
          <a:prstGeom prst="rect">
            <a:avLst/>
          </a:prstGeom>
        </p:spPr>
      </p:pic>
      <p:sp>
        <p:nvSpPr>
          <p:cNvPr id="25" name="Title 6">
            <a:extLst>
              <a:ext uri="{FF2B5EF4-FFF2-40B4-BE49-F238E27FC236}">
                <a16:creationId xmlns:a16="http://schemas.microsoft.com/office/drawing/2014/main" id="{6C07BB52-BA73-A242-8103-7540BCDA3FC7}"/>
              </a:ext>
            </a:extLst>
          </p:cNvPr>
          <p:cNvSpPr txBox="1">
            <a:spLocks/>
          </p:cNvSpPr>
          <p:nvPr/>
        </p:nvSpPr>
        <p:spPr>
          <a:xfrm>
            <a:off x="1041744" y="232443"/>
            <a:ext cx="6643210" cy="37796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>
                <a:solidFill>
                  <a:schemeClr val="bg1">
                    <a:lumMod val="95000"/>
                  </a:schemeClr>
                </a:solidFill>
                <a:latin typeface="Frutiger LT Pro 67 Bold Condens" panose="020B0602020204020204" pitchFamily="34" charset="77"/>
                <a:ea typeface="+mj-ea"/>
                <a:cs typeface="+mj-cs"/>
              </a:defRPr>
            </a:lvl1pPr>
          </a:lstStyle>
          <a:p>
            <a:pPr defTabSz="514350"/>
            <a:r>
              <a:rPr lang="de-DE" sz="3000" dirty="0" err="1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Sea</a:t>
            </a:r>
            <a:r>
              <a:rPr lang="de-DE" sz="3000" dirty="0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3000" dirty="0" err="1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level</a:t>
            </a:r>
            <a:r>
              <a:rPr lang="de-DE" sz="3000" dirty="0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3000" dirty="0" err="1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rise</a:t>
            </a:r>
            <a:endParaRPr lang="de-DE" sz="3000" dirty="0">
              <a:solidFill>
                <a:srgbClr val="5492CD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60AB924-9BAC-D54F-B694-959A4553C4AC}"/>
              </a:ext>
            </a:extLst>
          </p:cNvPr>
          <p:cNvGrpSpPr/>
          <p:nvPr/>
        </p:nvGrpSpPr>
        <p:grpSpPr>
          <a:xfrm>
            <a:off x="513444" y="639755"/>
            <a:ext cx="8789676" cy="3914461"/>
            <a:chOff x="297197" y="1757018"/>
            <a:chExt cx="8789676" cy="3914461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CCC9C960-31B2-4741-9F14-3B1C1D96C2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3915" y="3248395"/>
              <a:ext cx="6161715" cy="2222099"/>
            </a:xfrm>
            <a:prstGeom prst="rect">
              <a:avLst/>
            </a:prstGeom>
          </p:spPr>
        </p:pic>
        <p:sp>
          <p:nvSpPr>
            <p:cNvPr id="55" name="Title 3">
              <a:extLst>
                <a:ext uri="{FF2B5EF4-FFF2-40B4-BE49-F238E27FC236}">
                  <a16:creationId xmlns:a16="http://schemas.microsoft.com/office/drawing/2014/main" id="{1BEF47EF-09D6-E24B-A31F-EED483AE8B9A}"/>
                </a:ext>
              </a:extLst>
            </p:cNvPr>
            <p:cNvSpPr txBox="1">
              <a:spLocks/>
            </p:cNvSpPr>
            <p:nvPr/>
          </p:nvSpPr>
          <p:spPr>
            <a:xfrm>
              <a:off x="3874529" y="3189403"/>
              <a:ext cx="861461" cy="234494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ctr" defTabSz="685800">
                <a:lnSpc>
                  <a:spcPct val="150000"/>
                </a:lnSpc>
              </a:pPr>
              <a:r>
                <a:rPr lang="en-US" sz="900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Primary drivers</a:t>
              </a:r>
            </a:p>
          </p:txBody>
        </p:sp>
        <p:cxnSp>
          <p:nvCxnSpPr>
            <p:cNvPr id="11" name="Elbow Connector 10">
              <a:extLst>
                <a:ext uri="{FF2B5EF4-FFF2-40B4-BE49-F238E27FC236}">
                  <a16:creationId xmlns:a16="http://schemas.microsoft.com/office/drawing/2014/main" id="{3C56230A-7B07-CC41-997C-822DA6D81E0B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83528" y="3317872"/>
              <a:ext cx="3305645" cy="1355228"/>
            </a:xfrm>
            <a:prstGeom prst="bentConnector3">
              <a:avLst>
                <a:gd name="adj1" fmla="val 4039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D02E100C-32D2-9047-9DD5-B5575FDD0842}"/>
                </a:ext>
              </a:extLst>
            </p:cNvPr>
            <p:cNvCxnSpPr>
              <a:cxnSpLocks/>
            </p:cNvCxnSpPr>
            <p:nvPr/>
          </p:nvCxnSpPr>
          <p:spPr>
            <a:xfrm>
              <a:off x="6822920" y="1802211"/>
              <a:ext cx="0" cy="1515661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898D43AB-00CC-C24F-8EBC-CDB00A77E84E}"/>
                </a:ext>
              </a:extLst>
            </p:cNvPr>
            <p:cNvCxnSpPr>
              <a:cxnSpLocks/>
            </p:cNvCxnSpPr>
            <p:nvPr/>
          </p:nvCxnSpPr>
          <p:spPr>
            <a:xfrm>
              <a:off x="4334613" y="3409169"/>
              <a:ext cx="173816" cy="29073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DC2098B1-3D17-EE4F-9F41-BF3CBBD01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2215" y="2119191"/>
              <a:ext cx="2701983" cy="2504578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E03D392E-D22F-5C4D-9122-F84C48140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0135" y="1945477"/>
              <a:ext cx="2749928" cy="992777"/>
            </a:xfrm>
            <a:prstGeom prst="rect">
              <a:avLst/>
            </a:prstGeom>
          </p:spPr>
        </p:pic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678B6D7-F4BA-3D46-813D-651270A719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44562" y="3317872"/>
              <a:ext cx="2078358" cy="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itle 3">
              <a:extLst>
                <a:ext uri="{FF2B5EF4-FFF2-40B4-BE49-F238E27FC236}">
                  <a16:creationId xmlns:a16="http://schemas.microsoft.com/office/drawing/2014/main" id="{FC45D45E-953F-524B-8422-69448E84A3BA}"/>
                </a:ext>
              </a:extLst>
            </p:cNvPr>
            <p:cNvSpPr txBox="1">
              <a:spLocks/>
            </p:cNvSpPr>
            <p:nvPr/>
          </p:nvSpPr>
          <p:spPr>
            <a:xfrm>
              <a:off x="744408" y="5376016"/>
              <a:ext cx="439013" cy="295463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ct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1950</a:t>
              </a:r>
            </a:p>
          </p:txBody>
        </p:sp>
        <p:sp>
          <p:nvSpPr>
            <p:cNvPr id="57" name="Title 3">
              <a:extLst>
                <a:ext uri="{FF2B5EF4-FFF2-40B4-BE49-F238E27FC236}">
                  <a16:creationId xmlns:a16="http://schemas.microsoft.com/office/drawing/2014/main" id="{F3A6EC0F-17A4-9349-826D-CCF4D90EDC30}"/>
                </a:ext>
              </a:extLst>
            </p:cNvPr>
            <p:cNvSpPr txBox="1">
              <a:spLocks/>
            </p:cNvSpPr>
            <p:nvPr/>
          </p:nvSpPr>
          <p:spPr>
            <a:xfrm>
              <a:off x="1620001" y="5376016"/>
              <a:ext cx="439013" cy="295463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ct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2000</a:t>
              </a:r>
            </a:p>
          </p:txBody>
        </p:sp>
        <p:sp>
          <p:nvSpPr>
            <p:cNvPr id="58" name="Title 3">
              <a:extLst>
                <a:ext uri="{FF2B5EF4-FFF2-40B4-BE49-F238E27FC236}">
                  <a16:creationId xmlns:a16="http://schemas.microsoft.com/office/drawing/2014/main" id="{565F6325-4D76-8F49-B0FC-F88FF69736F0}"/>
                </a:ext>
              </a:extLst>
            </p:cNvPr>
            <p:cNvSpPr txBox="1">
              <a:spLocks/>
            </p:cNvSpPr>
            <p:nvPr/>
          </p:nvSpPr>
          <p:spPr>
            <a:xfrm>
              <a:off x="2495593" y="5376016"/>
              <a:ext cx="439013" cy="295463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ct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2050</a:t>
              </a:r>
            </a:p>
          </p:txBody>
        </p:sp>
        <p:sp>
          <p:nvSpPr>
            <p:cNvPr id="59" name="Title 3">
              <a:extLst>
                <a:ext uri="{FF2B5EF4-FFF2-40B4-BE49-F238E27FC236}">
                  <a16:creationId xmlns:a16="http://schemas.microsoft.com/office/drawing/2014/main" id="{5644D2BA-217A-8245-80CF-59AA3D323905}"/>
                </a:ext>
              </a:extLst>
            </p:cNvPr>
            <p:cNvSpPr txBox="1">
              <a:spLocks/>
            </p:cNvSpPr>
            <p:nvPr/>
          </p:nvSpPr>
          <p:spPr>
            <a:xfrm>
              <a:off x="3384166" y="5376016"/>
              <a:ext cx="439013" cy="295463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ct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2100</a:t>
              </a:r>
            </a:p>
          </p:txBody>
        </p:sp>
        <p:sp>
          <p:nvSpPr>
            <p:cNvPr id="60" name="Title 3">
              <a:extLst>
                <a:ext uri="{FF2B5EF4-FFF2-40B4-BE49-F238E27FC236}">
                  <a16:creationId xmlns:a16="http://schemas.microsoft.com/office/drawing/2014/main" id="{CE6CCE8E-4E68-564F-A96E-C0ED617117AD}"/>
                </a:ext>
              </a:extLst>
            </p:cNvPr>
            <p:cNvSpPr txBox="1">
              <a:spLocks/>
            </p:cNvSpPr>
            <p:nvPr/>
          </p:nvSpPr>
          <p:spPr>
            <a:xfrm>
              <a:off x="656035" y="2072035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0.3</a:t>
              </a:r>
            </a:p>
          </p:txBody>
        </p:sp>
        <p:sp>
          <p:nvSpPr>
            <p:cNvPr id="61" name="Title 3">
              <a:extLst>
                <a:ext uri="{FF2B5EF4-FFF2-40B4-BE49-F238E27FC236}">
                  <a16:creationId xmlns:a16="http://schemas.microsoft.com/office/drawing/2014/main" id="{966BC2DC-48FB-B94A-895C-DCFA07395501}"/>
                </a:ext>
              </a:extLst>
            </p:cNvPr>
            <p:cNvSpPr txBox="1">
              <a:spLocks/>
            </p:cNvSpPr>
            <p:nvPr/>
          </p:nvSpPr>
          <p:spPr>
            <a:xfrm>
              <a:off x="656035" y="2295477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0.2</a:t>
              </a:r>
            </a:p>
          </p:txBody>
        </p:sp>
        <p:sp>
          <p:nvSpPr>
            <p:cNvPr id="62" name="Text Placeholder 2">
              <a:extLst>
                <a:ext uri="{FF2B5EF4-FFF2-40B4-BE49-F238E27FC236}">
                  <a16:creationId xmlns:a16="http://schemas.microsoft.com/office/drawing/2014/main" id="{7234323A-515B-3446-A71A-C83FDEABBFBC}"/>
                </a:ext>
              </a:extLst>
            </p:cNvPr>
            <p:cNvSpPr txBox="1">
              <a:spLocks/>
            </p:cNvSpPr>
            <p:nvPr/>
          </p:nvSpPr>
          <p:spPr>
            <a:xfrm>
              <a:off x="1018728" y="2978172"/>
              <a:ext cx="2669288" cy="784073"/>
            </a:xfrm>
            <a:prstGeom prst="rect">
              <a:avLst/>
            </a:prstGeom>
          </p:spPr>
          <p:txBody>
            <a:bodyPr vert="horz" lIns="0" tIns="34290" rIns="0" bIns="34290" rtlCol="0">
              <a:no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Tx/>
                <a:buNone/>
                <a:tabLst/>
                <a:defRPr sz="20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1pPr>
              <a:lvl2pPr marL="9525" marR="0" indent="-9525" algn="l" defTabSz="685800" rtl="0" eaLnBrk="1" fontAlgn="auto" latinLnBrk="0" hangingPunct="1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5492CD"/>
                </a:buClr>
                <a:buSzTx/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35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5pPr>
              <a:lvl6pPr marL="17145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14350">
                <a:lnSpc>
                  <a:spcPct val="100000"/>
                </a:lnSpc>
                <a:spcBef>
                  <a:spcPts val="0"/>
                </a:spcBef>
                <a:buClr>
                  <a:srgbClr val="5492CD"/>
                </a:buClr>
              </a:pPr>
              <a:r>
                <a:rPr lang="de-DE" sz="1200" dirty="0" err="1">
                  <a:solidFill>
                    <a:srgbClr val="003466"/>
                  </a:solidFill>
                </a:rPr>
                <a:t>Antarctic</a:t>
              </a:r>
              <a:r>
                <a:rPr lang="de-DE" sz="1200" dirty="0">
                  <a:solidFill>
                    <a:srgbClr val="003466"/>
                  </a:solidFill>
                </a:rPr>
                <a:t> </a:t>
              </a:r>
            </a:p>
            <a:p>
              <a:pPr defTabSz="514350">
                <a:lnSpc>
                  <a:spcPct val="100000"/>
                </a:lnSpc>
                <a:spcBef>
                  <a:spcPts val="0"/>
                </a:spcBef>
                <a:buClr>
                  <a:srgbClr val="5492CD"/>
                </a:buClr>
              </a:pPr>
              <a:r>
                <a:rPr lang="de-DE" sz="1200" dirty="0" err="1">
                  <a:solidFill>
                    <a:srgbClr val="003466"/>
                  </a:solidFill>
                </a:rPr>
                <a:t>ice</a:t>
              </a:r>
              <a:r>
                <a:rPr lang="de-DE" sz="1200" dirty="0">
                  <a:solidFill>
                    <a:srgbClr val="003466"/>
                  </a:solidFill>
                </a:rPr>
                <a:t> </a:t>
              </a:r>
              <a:r>
                <a:rPr lang="de-DE" sz="1200" dirty="0" err="1">
                  <a:solidFill>
                    <a:srgbClr val="003466"/>
                  </a:solidFill>
                </a:rPr>
                <a:t>sheet</a:t>
              </a:r>
              <a:r>
                <a:rPr lang="de-DE" sz="1200" dirty="0">
                  <a:solidFill>
                    <a:srgbClr val="003466"/>
                  </a:solidFill>
                </a:rPr>
                <a:t> </a:t>
              </a:r>
              <a:r>
                <a:rPr lang="de-DE" sz="1200" dirty="0" err="1">
                  <a:solidFill>
                    <a:srgbClr val="003466"/>
                  </a:solidFill>
                </a:rPr>
                <a:t>mass</a:t>
              </a:r>
              <a:r>
                <a:rPr lang="de-DE" sz="1200" dirty="0">
                  <a:solidFill>
                    <a:srgbClr val="003466"/>
                  </a:solidFill>
                </a:rPr>
                <a:t> </a:t>
              </a:r>
              <a:r>
                <a:rPr lang="de-DE" sz="1200" dirty="0" err="1">
                  <a:solidFill>
                    <a:srgbClr val="003466"/>
                  </a:solidFill>
                </a:rPr>
                <a:t>loss</a:t>
              </a:r>
              <a:endParaRPr lang="de-DE" sz="1200" dirty="0">
                <a:solidFill>
                  <a:srgbClr val="003466"/>
                </a:solidFill>
              </a:endParaRPr>
            </a:p>
          </p:txBody>
        </p:sp>
        <p:sp>
          <p:nvSpPr>
            <p:cNvPr id="63" name="Title 3">
              <a:extLst>
                <a:ext uri="{FF2B5EF4-FFF2-40B4-BE49-F238E27FC236}">
                  <a16:creationId xmlns:a16="http://schemas.microsoft.com/office/drawing/2014/main" id="{F0B0BA12-F90C-A24E-A85E-0FCAC59897FD}"/>
                </a:ext>
              </a:extLst>
            </p:cNvPr>
            <p:cNvSpPr txBox="1">
              <a:spLocks/>
            </p:cNvSpPr>
            <p:nvPr/>
          </p:nvSpPr>
          <p:spPr>
            <a:xfrm>
              <a:off x="4115106" y="5376016"/>
              <a:ext cx="439013" cy="295463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ct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2150</a:t>
              </a:r>
            </a:p>
          </p:txBody>
        </p:sp>
        <p:sp>
          <p:nvSpPr>
            <p:cNvPr id="64" name="Title 3">
              <a:extLst>
                <a:ext uri="{FF2B5EF4-FFF2-40B4-BE49-F238E27FC236}">
                  <a16:creationId xmlns:a16="http://schemas.microsoft.com/office/drawing/2014/main" id="{75CA6CCA-D33C-B449-B642-B503FF1095FC}"/>
                </a:ext>
              </a:extLst>
            </p:cNvPr>
            <p:cNvSpPr txBox="1">
              <a:spLocks/>
            </p:cNvSpPr>
            <p:nvPr/>
          </p:nvSpPr>
          <p:spPr>
            <a:xfrm>
              <a:off x="5029664" y="5376016"/>
              <a:ext cx="439013" cy="295463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ct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2200</a:t>
              </a:r>
            </a:p>
          </p:txBody>
        </p:sp>
        <p:sp>
          <p:nvSpPr>
            <p:cNvPr id="65" name="Title 3">
              <a:extLst>
                <a:ext uri="{FF2B5EF4-FFF2-40B4-BE49-F238E27FC236}">
                  <a16:creationId xmlns:a16="http://schemas.microsoft.com/office/drawing/2014/main" id="{7A2932DD-604B-B643-B3CB-9A3889BCE65E}"/>
                </a:ext>
              </a:extLst>
            </p:cNvPr>
            <p:cNvSpPr txBox="1">
              <a:spLocks/>
            </p:cNvSpPr>
            <p:nvPr/>
          </p:nvSpPr>
          <p:spPr>
            <a:xfrm>
              <a:off x="5923819" y="5376016"/>
              <a:ext cx="439013" cy="295463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ct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2250</a:t>
              </a:r>
            </a:p>
          </p:txBody>
        </p:sp>
        <p:sp>
          <p:nvSpPr>
            <p:cNvPr id="66" name="Title 3">
              <a:extLst>
                <a:ext uri="{FF2B5EF4-FFF2-40B4-BE49-F238E27FC236}">
                  <a16:creationId xmlns:a16="http://schemas.microsoft.com/office/drawing/2014/main" id="{6B2B94AC-A4A0-CD4B-8BCB-CC03A7C42826}"/>
                </a:ext>
              </a:extLst>
            </p:cNvPr>
            <p:cNvSpPr txBox="1">
              <a:spLocks/>
            </p:cNvSpPr>
            <p:nvPr/>
          </p:nvSpPr>
          <p:spPr>
            <a:xfrm>
              <a:off x="6748881" y="5376016"/>
              <a:ext cx="439013" cy="295463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ct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2300</a:t>
              </a:r>
            </a:p>
          </p:txBody>
        </p:sp>
        <p:sp>
          <p:nvSpPr>
            <p:cNvPr id="68" name="Text Placeholder 2">
              <a:extLst>
                <a:ext uri="{FF2B5EF4-FFF2-40B4-BE49-F238E27FC236}">
                  <a16:creationId xmlns:a16="http://schemas.microsoft.com/office/drawing/2014/main" id="{15788F75-A2F9-3949-8295-F2F9934754A8}"/>
                </a:ext>
              </a:extLst>
            </p:cNvPr>
            <p:cNvSpPr txBox="1">
              <a:spLocks/>
            </p:cNvSpPr>
            <p:nvPr/>
          </p:nvSpPr>
          <p:spPr>
            <a:xfrm>
              <a:off x="1018728" y="2118371"/>
              <a:ext cx="2669288" cy="784073"/>
            </a:xfrm>
            <a:prstGeom prst="rect">
              <a:avLst/>
            </a:prstGeom>
          </p:spPr>
          <p:txBody>
            <a:bodyPr vert="horz" lIns="0" tIns="34290" rIns="0" bIns="34290" rtlCol="0">
              <a:no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Tx/>
                <a:buNone/>
                <a:tabLst/>
                <a:defRPr sz="20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1pPr>
              <a:lvl2pPr marL="9525" marR="0" indent="-9525" algn="l" defTabSz="685800" rtl="0" eaLnBrk="1" fontAlgn="auto" latinLnBrk="0" hangingPunct="1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5492CD"/>
                </a:buClr>
                <a:buSzTx/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35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5pPr>
              <a:lvl6pPr marL="17145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14350">
                <a:lnSpc>
                  <a:spcPct val="100000"/>
                </a:lnSpc>
                <a:spcBef>
                  <a:spcPts val="0"/>
                </a:spcBef>
                <a:buClr>
                  <a:srgbClr val="5492CD"/>
                </a:buClr>
              </a:pPr>
              <a:r>
                <a:rPr lang="de-DE" sz="1200" dirty="0" err="1">
                  <a:solidFill>
                    <a:srgbClr val="003466"/>
                  </a:solidFill>
                </a:rPr>
                <a:t>Greenland</a:t>
              </a:r>
              <a:r>
                <a:rPr lang="de-DE" sz="1200" dirty="0">
                  <a:solidFill>
                    <a:srgbClr val="003466"/>
                  </a:solidFill>
                </a:rPr>
                <a:t> </a:t>
              </a:r>
            </a:p>
            <a:p>
              <a:pPr defTabSz="514350">
                <a:lnSpc>
                  <a:spcPct val="100000"/>
                </a:lnSpc>
                <a:spcBef>
                  <a:spcPts val="0"/>
                </a:spcBef>
                <a:buClr>
                  <a:srgbClr val="5492CD"/>
                </a:buClr>
              </a:pPr>
              <a:r>
                <a:rPr lang="de-DE" sz="1200" dirty="0" err="1">
                  <a:solidFill>
                    <a:srgbClr val="003466"/>
                  </a:solidFill>
                </a:rPr>
                <a:t>ice</a:t>
              </a:r>
              <a:r>
                <a:rPr lang="de-DE" sz="1200" dirty="0">
                  <a:solidFill>
                    <a:srgbClr val="003466"/>
                  </a:solidFill>
                </a:rPr>
                <a:t> </a:t>
              </a:r>
              <a:r>
                <a:rPr lang="de-DE" sz="1200" dirty="0" err="1">
                  <a:solidFill>
                    <a:srgbClr val="003466"/>
                  </a:solidFill>
                </a:rPr>
                <a:t>sheet</a:t>
              </a:r>
              <a:r>
                <a:rPr lang="de-DE" sz="1200" dirty="0">
                  <a:solidFill>
                    <a:srgbClr val="003466"/>
                  </a:solidFill>
                </a:rPr>
                <a:t> </a:t>
              </a:r>
              <a:r>
                <a:rPr lang="de-DE" sz="1200" dirty="0" err="1">
                  <a:solidFill>
                    <a:srgbClr val="003466"/>
                  </a:solidFill>
                </a:rPr>
                <a:t>mass</a:t>
              </a:r>
              <a:r>
                <a:rPr lang="de-DE" sz="1200" dirty="0">
                  <a:solidFill>
                    <a:srgbClr val="003466"/>
                  </a:solidFill>
                </a:rPr>
                <a:t> </a:t>
              </a:r>
              <a:r>
                <a:rPr lang="de-DE" sz="1200" dirty="0" err="1">
                  <a:solidFill>
                    <a:srgbClr val="003466"/>
                  </a:solidFill>
                </a:rPr>
                <a:t>loss</a:t>
              </a:r>
              <a:endParaRPr lang="de-DE" sz="1200" dirty="0">
                <a:solidFill>
                  <a:srgbClr val="003466"/>
                </a:solidFill>
              </a:endParaRPr>
            </a:p>
          </p:txBody>
        </p:sp>
        <p:sp>
          <p:nvSpPr>
            <p:cNvPr id="69" name="Text Placeholder 2">
              <a:extLst>
                <a:ext uri="{FF2B5EF4-FFF2-40B4-BE49-F238E27FC236}">
                  <a16:creationId xmlns:a16="http://schemas.microsoft.com/office/drawing/2014/main" id="{7F71018E-3EEF-7547-A699-E44984D97453}"/>
                </a:ext>
              </a:extLst>
            </p:cNvPr>
            <p:cNvSpPr txBox="1">
              <a:spLocks/>
            </p:cNvSpPr>
            <p:nvPr/>
          </p:nvSpPr>
          <p:spPr>
            <a:xfrm>
              <a:off x="1018728" y="3819011"/>
              <a:ext cx="2669288" cy="784073"/>
            </a:xfrm>
            <a:prstGeom prst="rect">
              <a:avLst/>
            </a:prstGeom>
          </p:spPr>
          <p:txBody>
            <a:bodyPr vert="horz" lIns="0" tIns="34290" rIns="0" bIns="34290" rtlCol="0">
              <a:no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Tx/>
                <a:buNone/>
                <a:tabLst/>
                <a:defRPr sz="20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1pPr>
              <a:lvl2pPr marL="9525" marR="0" indent="-9525" algn="l" defTabSz="685800" rtl="0" eaLnBrk="1" fontAlgn="auto" latinLnBrk="0" hangingPunct="1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5492CD"/>
                </a:buClr>
                <a:buSzTx/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35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5pPr>
              <a:lvl6pPr marL="17145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14350">
                <a:lnSpc>
                  <a:spcPct val="100000"/>
                </a:lnSpc>
                <a:spcBef>
                  <a:spcPts val="0"/>
                </a:spcBef>
                <a:buClr>
                  <a:srgbClr val="5492CD"/>
                </a:buClr>
              </a:pPr>
              <a:r>
                <a:rPr lang="de-DE" sz="1200" dirty="0">
                  <a:solidFill>
                    <a:srgbClr val="003466"/>
                  </a:solidFill>
                </a:rPr>
                <a:t>Glacier</a:t>
              </a:r>
            </a:p>
            <a:p>
              <a:pPr defTabSz="514350">
                <a:lnSpc>
                  <a:spcPct val="100000"/>
                </a:lnSpc>
                <a:spcBef>
                  <a:spcPts val="0"/>
                </a:spcBef>
                <a:buClr>
                  <a:srgbClr val="5492CD"/>
                </a:buClr>
              </a:pPr>
              <a:r>
                <a:rPr lang="de-DE" sz="1200" dirty="0" err="1">
                  <a:solidFill>
                    <a:srgbClr val="003466"/>
                  </a:solidFill>
                </a:rPr>
                <a:t>mass</a:t>
              </a:r>
              <a:r>
                <a:rPr lang="de-DE" sz="1200" dirty="0">
                  <a:solidFill>
                    <a:srgbClr val="003466"/>
                  </a:solidFill>
                </a:rPr>
                <a:t> </a:t>
              </a:r>
              <a:r>
                <a:rPr lang="de-DE" sz="1200" dirty="0" err="1">
                  <a:solidFill>
                    <a:srgbClr val="003466"/>
                  </a:solidFill>
                </a:rPr>
                <a:t>loss</a:t>
              </a:r>
              <a:endParaRPr lang="de-DE" sz="1200" dirty="0">
                <a:solidFill>
                  <a:srgbClr val="003466"/>
                </a:solidFill>
              </a:endParaRPr>
            </a:p>
          </p:txBody>
        </p:sp>
        <p:sp>
          <p:nvSpPr>
            <p:cNvPr id="70" name="Title 3">
              <a:extLst>
                <a:ext uri="{FF2B5EF4-FFF2-40B4-BE49-F238E27FC236}">
                  <a16:creationId xmlns:a16="http://schemas.microsoft.com/office/drawing/2014/main" id="{21378D4A-87FA-5D42-8C41-DECB0CBA17C4}"/>
                </a:ext>
              </a:extLst>
            </p:cNvPr>
            <p:cNvSpPr txBox="1">
              <a:spLocks/>
            </p:cNvSpPr>
            <p:nvPr/>
          </p:nvSpPr>
          <p:spPr>
            <a:xfrm>
              <a:off x="656035" y="2509087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0.1</a:t>
              </a:r>
            </a:p>
          </p:txBody>
        </p:sp>
        <p:sp>
          <p:nvSpPr>
            <p:cNvPr id="71" name="Title 3">
              <a:extLst>
                <a:ext uri="{FF2B5EF4-FFF2-40B4-BE49-F238E27FC236}">
                  <a16:creationId xmlns:a16="http://schemas.microsoft.com/office/drawing/2014/main" id="{E49E3BB0-5B7A-6542-8270-28E90CE9D5C1}"/>
                </a:ext>
              </a:extLst>
            </p:cNvPr>
            <p:cNvSpPr txBox="1">
              <a:spLocks/>
            </p:cNvSpPr>
            <p:nvPr/>
          </p:nvSpPr>
          <p:spPr>
            <a:xfrm>
              <a:off x="656035" y="2755300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72" name="Title 3">
              <a:extLst>
                <a:ext uri="{FF2B5EF4-FFF2-40B4-BE49-F238E27FC236}">
                  <a16:creationId xmlns:a16="http://schemas.microsoft.com/office/drawing/2014/main" id="{19B56076-1069-9845-A8E0-2DE3096EC144}"/>
                </a:ext>
              </a:extLst>
            </p:cNvPr>
            <p:cNvSpPr txBox="1">
              <a:spLocks/>
            </p:cNvSpPr>
            <p:nvPr/>
          </p:nvSpPr>
          <p:spPr>
            <a:xfrm>
              <a:off x="656035" y="2909773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0.3</a:t>
              </a:r>
            </a:p>
          </p:txBody>
        </p:sp>
        <p:sp>
          <p:nvSpPr>
            <p:cNvPr id="73" name="Title 3">
              <a:extLst>
                <a:ext uri="{FF2B5EF4-FFF2-40B4-BE49-F238E27FC236}">
                  <a16:creationId xmlns:a16="http://schemas.microsoft.com/office/drawing/2014/main" id="{BE0329E8-79BC-974D-ABF6-BF0CBD7F771A}"/>
                </a:ext>
              </a:extLst>
            </p:cNvPr>
            <p:cNvSpPr txBox="1">
              <a:spLocks/>
            </p:cNvSpPr>
            <p:nvPr/>
          </p:nvSpPr>
          <p:spPr>
            <a:xfrm>
              <a:off x="656035" y="3127255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0.2</a:t>
              </a:r>
            </a:p>
          </p:txBody>
        </p:sp>
        <p:sp>
          <p:nvSpPr>
            <p:cNvPr id="74" name="Title 3">
              <a:extLst>
                <a:ext uri="{FF2B5EF4-FFF2-40B4-BE49-F238E27FC236}">
                  <a16:creationId xmlns:a16="http://schemas.microsoft.com/office/drawing/2014/main" id="{0C5129E9-1A53-2A46-8537-5F390728CA5F}"/>
                </a:ext>
              </a:extLst>
            </p:cNvPr>
            <p:cNvSpPr txBox="1">
              <a:spLocks/>
            </p:cNvSpPr>
            <p:nvPr/>
          </p:nvSpPr>
          <p:spPr>
            <a:xfrm>
              <a:off x="656035" y="3365398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0.1</a:t>
              </a:r>
            </a:p>
          </p:txBody>
        </p:sp>
        <p:sp>
          <p:nvSpPr>
            <p:cNvPr id="75" name="Title 3">
              <a:extLst>
                <a:ext uri="{FF2B5EF4-FFF2-40B4-BE49-F238E27FC236}">
                  <a16:creationId xmlns:a16="http://schemas.microsoft.com/office/drawing/2014/main" id="{7527574A-3DB8-2948-B177-9776E00A7D8E}"/>
                </a:ext>
              </a:extLst>
            </p:cNvPr>
            <p:cNvSpPr txBox="1">
              <a:spLocks/>
            </p:cNvSpPr>
            <p:nvPr/>
          </p:nvSpPr>
          <p:spPr>
            <a:xfrm>
              <a:off x="656035" y="3592543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76" name="Title 3">
              <a:extLst>
                <a:ext uri="{FF2B5EF4-FFF2-40B4-BE49-F238E27FC236}">
                  <a16:creationId xmlns:a16="http://schemas.microsoft.com/office/drawing/2014/main" id="{F8C19883-D132-C948-8A9E-BD1577BB96AC}"/>
                </a:ext>
              </a:extLst>
            </p:cNvPr>
            <p:cNvSpPr txBox="1">
              <a:spLocks/>
            </p:cNvSpPr>
            <p:nvPr/>
          </p:nvSpPr>
          <p:spPr>
            <a:xfrm>
              <a:off x="656035" y="3758961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0.3</a:t>
              </a:r>
            </a:p>
          </p:txBody>
        </p:sp>
        <p:sp>
          <p:nvSpPr>
            <p:cNvPr id="77" name="Title 3">
              <a:extLst>
                <a:ext uri="{FF2B5EF4-FFF2-40B4-BE49-F238E27FC236}">
                  <a16:creationId xmlns:a16="http://schemas.microsoft.com/office/drawing/2014/main" id="{FF22F25E-819F-C640-A2C4-F1C968F38AC3}"/>
                </a:ext>
              </a:extLst>
            </p:cNvPr>
            <p:cNvSpPr txBox="1">
              <a:spLocks/>
            </p:cNvSpPr>
            <p:nvPr/>
          </p:nvSpPr>
          <p:spPr>
            <a:xfrm>
              <a:off x="656035" y="3978943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0.2</a:t>
              </a:r>
            </a:p>
          </p:txBody>
        </p:sp>
        <p:sp>
          <p:nvSpPr>
            <p:cNvPr id="78" name="Title 3">
              <a:extLst>
                <a:ext uri="{FF2B5EF4-FFF2-40B4-BE49-F238E27FC236}">
                  <a16:creationId xmlns:a16="http://schemas.microsoft.com/office/drawing/2014/main" id="{916E0BB5-32DA-A644-B0FE-46F5D951BE82}"/>
                </a:ext>
              </a:extLst>
            </p:cNvPr>
            <p:cNvSpPr txBox="1">
              <a:spLocks/>
            </p:cNvSpPr>
            <p:nvPr/>
          </p:nvSpPr>
          <p:spPr>
            <a:xfrm>
              <a:off x="656035" y="4220279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0.1</a:t>
              </a:r>
            </a:p>
          </p:txBody>
        </p:sp>
        <p:sp>
          <p:nvSpPr>
            <p:cNvPr id="79" name="Title 3">
              <a:extLst>
                <a:ext uri="{FF2B5EF4-FFF2-40B4-BE49-F238E27FC236}">
                  <a16:creationId xmlns:a16="http://schemas.microsoft.com/office/drawing/2014/main" id="{25FCC821-70CA-3042-A868-BB758DA7DD96}"/>
                </a:ext>
              </a:extLst>
            </p:cNvPr>
            <p:cNvSpPr txBox="1">
              <a:spLocks/>
            </p:cNvSpPr>
            <p:nvPr/>
          </p:nvSpPr>
          <p:spPr>
            <a:xfrm>
              <a:off x="656035" y="4439191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80" name="Text Placeholder 2">
              <a:extLst>
                <a:ext uri="{FF2B5EF4-FFF2-40B4-BE49-F238E27FC236}">
                  <a16:creationId xmlns:a16="http://schemas.microsoft.com/office/drawing/2014/main" id="{7D56FB0B-2459-3045-9B15-B1A0A4A28B97}"/>
                </a:ext>
              </a:extLst>
            </p:cNvPr>
            <p:cNvSpPr txBox="1">
              <a:spLocks/>
            </p:cNvSpPr>
            <p:nvPr/>
          </p:nvSpPr>
          <p:spPr>
            <a:xfrm>
              <a:off x="3869126" y="1988371"/>
              <a:ext cx="2669288" cy="784073"/>
            </a:xfrm>
            <a:prstGeom prst="rect">
              <a:avLst/>
            </a:prstGeom>
          </p:spPr>
          <p:txBody>
            <a:bodyPr vert="horz" lIns="0" tIns="34290" rIns="0" bIns="34290" rtlCol="0">
              <a:no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Tx/>
                <a:buNone/>
                <a:tabLst/>
                <a:defRPr sz="20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1pPr>
              <a:lvl2pPr marL="9525" marR="0" indent="-9525" algn="l" defTabSz="685800" rtl="0" eaLnBrk="1" fontAlgn="auto" latinLnBrk="0" hangingPunct="1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5492CD"/>
                </a:buClr>
                <a:buSzTx/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35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5pPr>
              <a:lvl6pPr marL="17145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14350">
                <a:lnSpc>
                  <a:spcPct val="100000"/>
                </a:lnSpc>
                <a:spcBef>
                  <a:spcPts val="0"/>
                </a:spcBef>
                <a:buClr>
                  <a:srgbClr val="5492CD"/>
                </a:buClr>
              </a:pPr>
              <a:r>
                <a:rPr lang="de-DE" sz="1200" dirty="0" err="1">
                  <a:solidFill>
                    <a:srgbClr val="003466"/>
                  </a:solidFill>
                </a:rPr>
                <a:t>Ocean</a:t>
              </a:r>
              <a:r>
                <a:rPr lang="de-DE" sz="1200" dirty="0">
                  <a:solidFill>
                    <a:srgbClr val="003466"/>
                  </a:solidFill>
                </a:rPr>
                <a:t> </a:t>
              </a:r>
              <a:r>
                <a:rPr lang="de-DE" sz="1200" dirty="0" err="1">
                  <a:solidFill>
                    <a:srgbClr val="003466"/>
                  </a:solidFill>
                </a:rPr>
                <a:t>heat</a:t>
              </a:r>
              <a:r>
                <a:rPr lang="de-DE" sz="1200" dirty="0">
                  <a:solidFill>
                    <a:srgbClr val="003466"/>
                  </a:solidFill>
                </a:rPr>
                <a:t> </a:t>
              </a:r>
              <a:r>
                <a:rPr lang="de-DE" sz="1200" dirty="0" err="1">
                  <a:solidFill>
                    <a:srgbClr val="003466"/>
                  </a:solidFill>
                </a:rPr>
                <a:t>content</a:t>
              </a:r>
              <a:r>
                <a:rPr lang="de-DE" sz="1200" dirty="0">
                  <a:solidFill>
                    <a:srgbClr val="003466"/>
                  </a:solidFill>
                </a:rPr>
                <a:t> (0−2000 m </a:t>
              </a:r>
              <a:r>
                <a:rPr lang="de-DE" sz="1200" dirty="0" err="1">
                  <a:solidFill>
                    <a:srgbClr val="003466"/>
                  </a:solidFill>
                </a:rPr>
                <a:t>depth</a:t>
              </a:r>
              <a:r>
                <a:rPr lang="de-DE" sz="1200" dirty="0">
                  <a:solidFill>
                    <a:srgbClr val="003466"/>
                  </a:solidFill>
                </a:rPr>
                <a:t>)</a:t>
              </a:r>
            </a:p>
            <a:p>
              <a:pPr defTabSz="514350">
                <a:lnSpc>
                  <a:spcPct val="100000"/>
                </a:lnSpc>
                <a:spcBef>
                  <a:spcPts val="0"/>
                </a:spcBef>
                <a:buClr>
                  <a:srgbClr val="5492CD"/>
                </a:buClr>
              </a:pPr>
              <a:r>
                <a:rPr lang="en-GB" sz="1050" b="0" dirty="0">
                  <a:solidFill>
                    <a:srgbClr val="003466"/>
                  </a:solidFill>
                </a:rPr>
                <a:t>as 10</a:t>
              </a:r>
              <a:r>
                <a:rPr lang="en-GB" sz="1050" b="0" baseline="30000" dirty="0">
                  <a:solidFill>
                    <a:srgbClr val="003466"/>
                  </a:solidFill>
                </a:rPr>
                <a:t>21</a:t>
              </a:r>
              <a:r>
                <a:rPr lang="en-GB" sz="1050" b="0" dirty="0">
                  <a:solidFill>
                    <a:srgbClr val="003466"/>
                  </a:solidFill>
                </a:rPr>
                <a:t> Joules (right axis)</a:t>
              </a:r>
            </a:p>
          </p:txBody>
        </p:sp>
        <p:sp>
          <p:nvSpPr>
            <p:cNvPr id="81" name="Title 3">
              <a:extLst>
                <a:ext uri="{FF2B5EF4-FFF2-40B4-BE49-F238E27FC236}">
                  <a16:creationId xmlns:a16="http://schemas.microsoft.com/office/drawing/2014/main" id="{E851C81D-F5F2-2D44-950A-47ABAC0E7B61}"/>
                </a:ext>
              </a:extLst>
            </p:cNvPr>
            <p:cNvSpPr txBox="1">
              <a:spLocks/>
            </p:cNvSpPr>
            <p:nvPr/>
          </p:nvSpPr>
          <p:spPr>
            <a:xfrm>
              <a:off x="297197" y="2085133"/>
              <a:ext cx="352991" cy="118304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defTabSz="685800">
                <a:lnSpc>
                  <a:spcPct val="100000"/>
                </a:lnSpc>
              </a:pPr>
              <a:r>
                <a:rPr lang="en-US" sz="825" dirty="0" err="1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Metres</a:t>
              </a:r>
              <a:endParaRPr lang="en-US" sz="825" dirty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Title 3">
              <a:extLst>
                <a:ext uri="{FF2B5EF4-FFF2-40B4-BE49-F238E27FC236}">
                  <a16:creationId xmlns:a16="http://schemas.microsoft.com/office/drawing/2014/main" id="{5D2526E3-41A8-E74E-9CA3-2BFDC67EE24E}"/>
                </a:ext>
              </a:extLst>
            </p:cNvPr>
            <p:cNvSpPr txBox="1">
              <a:spLocks/>
            </p:cNvSpPr>
            <p:nvPr/>
          </p:nvSpPr>
          <p:spPr>
            <a:xfrm>
              <a:off x="297197" y="2919525"/>
              <a:ext cx="352991" cy="118304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defTabSz="685800">
                <a:lnSpc>
                  <a:spcPct val="100000"/>
                </a:lnSpc>
              </a:pPr>
              <a:r>
                <a:rPr lang="en-US" sz="825" dirty="0" err="1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Metres</a:t>
              </a:r>
              <a:endParaRPr lang="en-US" sz="825" dirty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Title 3">
              <a:extLst>
                <a:ext uri="{FF2B5EF4-FFF2-40B4-BE49-F238E27FC236}">
                  <a16:creationId xmlns:a16="http://schemas.microsoft.com/office/drawing/2014/main" id="{34351ADE-6204-FF4A-973F-53C2F2EE735F}"/>
                </a:ext>
              </a:extLst>
            </p:cNvPr>
            <p:cNvSpPr txBox="1">
              <a:spLocks/>
            </p:cNvSpPr>
            <p:nvPr/>
          </p:nvSpPr>
          <p:spPr>
            <a:xfrm>
              <a:off x="297197" y="3770441"/>
              <a:ext cx="352991" cy="118304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defTabSz="685800">
                <a:lnSpc>
                  <a:spcPct val="100000"/>
                </a:lnSpc>
              </a:pPr>
              <a:r>
                <a:rPr lang="en-US" sz="825" dirty="0" err="1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Metres</a:t>
              </a:r>
              <a:endParaRPr lang="en-US" sz="825" dirty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Title 3">
              <a:extLst>
                <a:ext uri="{FF2B5EF4-FFF2-40B4-BE49-F238E27FC236}">
                  <a16:creationId xmlns:a16="http://schemas.microsoft.com/office/drawing/2014/main" id="{C7A755F8-FFEB-2249-ADEA-0A038D4FC711}"/>
                </a:ext>
              </a:extLst>
            </p:cNvPr>
            <p:cNvSpPr txBox="1">
              <a:spLocks/>
            </p:cNvSpPr>
            <p:nvPr/>
          </p:nvSpPr>
          <p:spPr>
            <a:xfrm>
              <a:off x="6502570" y="2073481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2400</a:t>
              </a:r>
            </a:p>
          </p:txBody>
        </p:sp>
        <p:sp>
          <p:nvSpPr>
            <p:cNvPr id="85" name="Title 3">
              <a:extLst>
                <a:ext uri="{FF2B5EF4-FFF2-40B4-BE49-F238E27FC236}">
                  <a16:creationId xmlns:a16="http://schemas.microsoft.com/office/drawing/2014/main" id="{F246CB2F-72C9-CC4A-A5A7-3E66AAF19C32}"/>
                </a:ext>
              </a:extLst>
            </p:cNvPr>
            <p:cNvSpPr txBox="1">
              <a:spLocks/>
            </p:cNvSpPr>
            <p:nvPr/>
          </p:nvSpPr>
          <p:spPr>
            <a:xfrm>
              <a:off x="6502570" y="2296923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1600</a:t>
              </a:r>
            </a:p>
          </p:txBody>
        </p:sp>
        <p:sp>
          <p:nvSpPr>
            <p:cNvPr id="87" name="Title 3">
              <a:extLst>
                <a:ext uri="{FF2B5EF4-FFF2-40B4-BE49-F238E27FC236}">
                  <a16:creationId xmlns:a16="http://schemas.microsoft.com/office/drawing/2014/main" id="{D54BF859-035D-B54A-8627-CA57C8107E09}"/>
                </a:ext>
              </a:extLst>
            </p:cNvPr>
            <p:cNvSpPr txBox="1">
              <a:spLocks/>
            </p:cNvSpPr>
            <p:nvPr/>
          </p:nvSpPr>
          <p:spPr>
            <a:xfrm>
              <a:off x="6502570" y="2510533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800</a:t>
              </a:r>
            </a:p>
          </p:txBody>
        </p:sp>
        <p:sp>
          <p:nvSpPr>
            <p:cNvPr id="88" name="Title 3">
              <a:extLst>
                <a:ext uri="{FF2B5EF4-FFF2-40B4-BE49-F238E27FC236}">
                  <a16:creationId xmlns:a16="http://schemas.microsoft.com/office/drawing/2014/main" id="{F5ABFF38-88F7-0640-B2D5-032284165926}"/>
                </a:ext>
              </a:extLst>
            </p:cNvPr>
            <p:cNvSpPr txBox="1">
              <a:spLocks/>
            </p:cNvSpPr>
            <p:nvPr/>
          </p:nvSpPr>
          <p:spPr>
            <a:xfrm>
              <a:off x="6502570" y="2756746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89" name="Title 3">
              <a:extLst>
                <a:ext uri="{FF2B5EF4-FFF2-40B4-BE49-F238E27FC236}">
                  <a16:creationId xmlns:a16="http://schemas.microsoft.com/office/drawing/2014/main" id="{6C709E07-5F57-B649-9E5E-34D6A9F08D80}"/>
                </a:ext>
              </a:extLst>
            </p:cNvPr>
            <p:cNvSpPr txBox="1">
              <a:spLocks/>
            </p:cNvSpPr>
            <p:nvPr/>
          </p:nvSpPr>
          <p:spPr>
            <a:xfrm>
              <a:off x="3594418" y="2844610"/>
              <a:ext cx="439013" cy="295463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ct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1950</a:t>
              </a:r>
            </a:p>
          </p:txBody>
        </p:sp>
        <p:sp>
          <p:nvSpPr>
            <p:cNvPr id="90" name="Title 3">
              <a:extLst>
                <a:ext uri="{FF2B5EF4-FFF2-40B4-BE49-F238E27FC236}">
                  <a16:creationId xmlns:a16="http://schemas.microsoft.com/office/drawing/2014/main" id="{712A7700-0FD8-3D4E-9ED6-989FFE34C402}"/>
                </a:ext>
              </a:extLst>
            </p:cNvPr>
            <p:cNvSpPr txBox="1">
              <a:spLocks/>
            </p:cNvSpPr>
            <p:nvPr/>
          </p:nvSpPr>
          <p:spPr>
            <a:xfrm>
              <a:off x="4470010" y="2844610"/>
              <a:ext cx="439013" cy="295463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ct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2000</a:t>
              </a:r>
            </a:p>
          </p:txBody>
        </p:sp>
        <p:sp>
          <p:nvSpPr>
            <p:cNvPr id="92" name="Title 3">
              <a:extLst>
                <a:ext uri="{FF2B5EF4-FFF2-40B4-BE49-F238E27FC236}">
                  <a16:creationId xmlns:a16="http://schemas.microsoft.com/office/drawing/2014/main" id="{E53D2720-A162-9E4B-A7B2-4625BF52ECE4}"/>
                </a:ext>
              </a:extLst>
            </p:cNvPr>
            <p:cNvSpPr txBox="1">
              <a:spLocks/>
            </p:cNvSpPr>
            <p:nvPr/>
          </p:nvSpPr>
          <p:spPr>
            <a:xfrm>
              <a:off x="5345602" y="2844610"/>
              <a:ext cx="439013" cy="295463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ct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2050</a:t>
              </a:r>
            </a:p>
          </p:txBody>
        </p:sp>
        <p:sp>
          <p:nvSpPr>
            <p:cNvPr id="93" name="Title 3">
              <a:extLst>
                <a:ext uri="{FF2B5EF4-FFF2-40B4-BE49-F238E27FC236}">
                  <a16:creationId xmlns:a16="http://schemas.microsoft.com/office/drawing/2014/main" id="{1FE4F14E-1466-6943-BAA6-7050F592935B}"/>
                </a:ext>
              </a:extLst>
            </p:cNvPr>
            <p:cNvSpPr txBox="1">
              <a:spLocks/>
            </p:cNvSpPr>
            <p:nvPr/>
          </p:nvSpPr>
          <p:spPr>
            <a:xfrm>
              <a:off x="6234176" y="2844610"/>
              <a:ext cx="439013" cy="295463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ct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2100</a:t>
              </a:r>
            </a:p>
          </p:txBody>
        </p:sp>
        <p:sp>
          <p:nvSpPr>
            <p:cNvPr id="94" name="Title 3">
              <a:extLst>
                <a:ext uri="{FF2B5EF4-FFF2-40B4-BE49-F238E27FC236}">
                  <a16:creationId xmlns:a16="http://schemas.microsoft.com/office/drawing/2014/main" id="{D668578D-9704-4D4C-AEDD-DD80DDDB0725}"/>
                </a:ext>
              </a:extLst>
            </p:cNvPr>
            <p:cNvSpPr txBox="1">
              <a:spLocks/>
            </p:cNvSpPr>
            <p:nvPr/>
          </p:nvSpPr>
          <p:spPr>
            <a:xfrm>
              <a:off x="3782128" y="3821481"/>
              <a:ext cx="439013" cy="295463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ct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0.84 m</a:t>
              </a:r>
            </a:p>
          </p:txBody>
        </p:sp>
        <p:sp>
          <p:nvSpPr>
            <p:cNvPr id="95" name="Title 3">
              <a:extLst>
                <a:ext uri="{FF2B5EF4-FFF2-40B4-BE49-F238E27FC236}">
                  <a16:creationId xmlns:a16="http://schemas.microsoft.com/office/drawing/2014/main" id="{EA90085E-023F-0540-AAB2-949299E7C2EF}"/>
                </a:ext>
              </a:extLst>
            </p:cNvPr>
            <p:cNvSpPr txBox="1">
              <a:spLocks/>
            </p:cNvSpPr>
            <p:nvPr/>
          </p:nvSpPr>
          <p:spPr>
            <a:xfrm>
              <a:off x="4033591" y="3981502"/>
              <a:ext cx="439013" cy="295463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ct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0.43 m</a:t>
              </a:r>
            </a:p>
          </p:txBody>
        </p:sp>
        <p:sp>
          <p:nvSpPr>
            <p:cNvPr id="96" name="Text Placeholder 2">
              <a:extLst>
                <a:ext uri="{FF2B5EF4-FFF2-40B4-BE49-F238E27FC236}">
                  <a16:creationId xmlns:a16="http://schemas.microsoft.com/office/drawing/2014/main" id="{02D99AF7-4264-7F41-BA62-05508732A2B3}"/>
                </a:ext>
              </a:extLst>
            </p:cNvPr>
            <p:cNvSpPr txBox="1">
              <a:spLocks/>
            </p:cNvSpPr>
            <p:nvPr/>
          </p:nvSpPr>
          <p:spPr>
            <a:xfrm>
              <a:off x="4535080" y="3655119"/>
              <a:ext cx="2669288" cy="784073"/>
            </a:xfrm>
            <a:prstGeom prst="rect">
              <a:avLst/>
            </a:prstGeom>
          </p:spPr>
          <p:txBody>
            <a:bodyPr vert="horz" lIns="0" tIns="34290" rIns="0" bIns="34290" rtlCol="0">
              <a:no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Tx/>
                <a:buNone/>
                <a:tabLst/>
                <a:defRPr sz="20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1pPr>
              <a:lvl2pPr marL="9525" marR="0" indent="-9525" algn="l" defTabSz="685800" rtl="0" eaLnBrk="1" fontAlgn="auto" latinLnBrk="0" hangingPunct="1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5492CD"/>
                </a:buClr>
                <a:buSzTx/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35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5pPr>
              <a:lvl6pPr marL="17145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14350">
                <a:lnSpc>
                  <a:spcPct val="100000"/>
                </a:lnSpc>
                <a:spcBef>
                  <a:spcPts val="0"/>
                </a:spcBef>
                <a:buClr>
                  <a:srgbClr val="5492CD"/>
                </a:buClr>
              </a:pPr>
              <a:r>
                <a:rPr lang="de-DE" sz="1200" dirty="0">
                  <a:solidFill>
                    <a:srgbClr val="003466"/>
                  </a:solidFill>
                </a:rPr>
                <a:t>Global </a:t>
              </a:r>
              <a:r>
                <a:rPr lang="de-DE" sz="1200" dirty="0" err="1">
                  <a:solidFill>
                    <a:srgbClr val="003466"/>
                  </a:solidFill>
                </a:rPr>
                <a:t>mean</a:t>
              </a:r>
              <a:r>
                <a:rPr lang="de-DE" sz="1200" dirty="0">
                  <a:solidFill>
                    <a:srgbClr val="003466"/>
                  </a:solidFill>
                </a:rPr>
                <a:t> </a:t>
              </a:r>
              <a:r>
                <a:rPr lang="de-DE" sz="1200" dirty="0" err="1">
                  <a:solidFill>
                    <a:srgbClr val="003466"/>
                  </a:solidFill>
                </a:rPr>
                <a:t>sea</a:t>
              </a:r>
              <a:r>
                <a:rPr lang="de-DE" sz="1200" dirty="0">
                  <a:solidFill>
                    <a:srgbClr val="003466"/>
                  </a:solidFill>
                </a:rPr>
                <a:t> </a:t>
              </a:r>
              <a:r>
                <a:rPr lang="de-DE" sz="1200" dirty="0" err="1">
                  <a:solidFill>
                    <a:srgbClr val="003466"/>
                  </a:solidFill>
                </a:rPr>
                <a:t>level</a:t>
              </a:r>
              <a:endParaRPr lang="de-DE" sz="1200" dirty="0">
                <a:solidFill>
                  <a:srgbClr val="003466"/>
                </a:solidFill>
              </a:endParaRPr>
            </a:p>
          </p:txBody>
        </p:sp>
        <p:sp>
          <p:nvSpPr>
            <p:cNvPr id="97" name="Title 3">
              <a:extLst>
                <a:ext uri="{FF2B5EF4-FFF2-40B4-BE49-F238E27FC236}">
                  <a16:creationId xmlns:a16="http://schemas.microsoft.com/office/drawing/2014/main" id="{23246A96-2AFC-F449-8627-31D3F6179AD2}"/>
                </a:ext>
              </a:extLst>
            </p:cNvPr>
            <p:cNvSpPr txBox="1">
              <a:spLocks/>
            </p:cNvSpPr>
            <p:nvPr/>
          </p:nvSpPr>
          <p:spPr>
            <a:xfrm>
              <a:off x="7354377" y="4337891"/>
              <a:ext cx="352991" cy="118304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defTabSz="685800">
                <a:lnSpc>
                  <a:spcPct val="100000"/>
                </a:lnSpc>
              </a:pPr>
              <a:r>
                <a:rPr lang="en-US" sz="825" dirty="0" err="1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Metres</a:t>
              </a:r>
              <a:endParaRPr lang="en-US" sz="825" dirty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Title 3">
              <a:extLst>
                <a:ext uri="{FF2B5EF4-FFF2-40B4-BE49-F238E27FC236}">
                  <a16:creationId xmlns:a16="http://schemas.microsoft.com/office/drawing/2014/main" id="{BB9F65F1-CFB8-0F4D-ABD4-69FD1332DEF6}"/>
                </a:ext>
              </a:extLst>
            </p:cNvPr>
            <p:cNvSpPr txBox="1">
              <a:spLocks/>
            </p:cNvSpPr>
            <p:nvPr/>
          </p:nvSpPr>
          <p:spPr>
            <a:xfrm>
              <a:off x="6956694" y="3196996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endParaRPr lang="en-US" sz="825" dirty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Title 3">
              <a:extLst>
                <a:ext uri="{FF2B5EF4-FFF2-40B4-BE49-F238E27FC236}">
                  <a16:creationId xmlns:a16="http://schemas.microsoft.com/office/drawing/2014/main" id="{EB82A441-7820-5E4D-BB4E-B10BB43720B7}"/>
                </a:ext>
              </a:extLst>
            </p:cNvPr>
            <p:cNvSpPr txBox="1">
              <a:spLocks/>
            </p:cNvSpPr>
            <p:nvPr/>
          </p:nvSpPr>
          <p:spPr>
            <a:xfrm>
              <a:off x="6956694" y="3379798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104" name="Title 3">
              <a:extLst>
                <a:ext uri="{FF2B5EF4-FFF2-40B4-BE49-F238E27FC236}">
                  <a16:creationId xmlns:a16="http://schemas.microsoft.com/office/drawing/2014/main" id="{8A7A4C86-A1A6-894A-9437-6439561656A4}"/>
                </a:ext>
              </a:extLst>
            </p:cNvPr>
            <p:cNvSpPr txBox="1">
              <a:spLocks/>
            </p:cNvSpPr>
            <p:nvPr/>
          </p:nvSpPr>
          <p:spPr>
            <a:xfrm>
              <a:off x="6956694" y="3763421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06" name="Title 3">
              <a:extLst>
                <a:ext uri="{FF2B5EF4-FFF2-40B4-BE49-F238E27FC236}">
                  <a16:creationId xmlns:a16="http://schemas.microsoft.com/office/drawing/2014/main" id="{4F217B0A-0903-5F46-967C-0C40E65516F1}"/>
                </a:ext>
              </a:extLst>
            </p:cNvPr>
            <p:cNvSpPr txBox="1">
              <a:spLocks/>
            </p:cNvSpPr>
            <p:nvPr/>
          </p:nvSpPr>
          <p:spPr>
            <a:xfrm>
              <a:off x="6956694" y="4138558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08" name="Title 3">
              <a:extLst>
                <a:ext uri="{FF2B5EF4-FFF2-40B4-BE49-F238E27FC236}">
                  <a16:creationId xmlns:a16="http://schemas.microsoft.com/office/drawing/2014/main" id="{5E2B9C94-5DF2-424C-92F8-472B48616F54}"/>
                </a:ext>
              </a:extLst>
            </p:cNvPr>
            <p:cNvSpPr txBox="1">
              <a:spLocks/>
            </p:cNvSpPr>
            <p:nvPr/>
          </p:nvSpPr>
          <p:spPr>
            <a:xfrm>
              <a:off x="6956694" y="4519455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09" name="Title 3">
              <a:extLst>
                <a:ext uri="{FF2B5EF4-FFF2-40B4-BE49-F238E27FC236}">
                  <a16:creationId xmlns:a16="http://schemas.microsoft.com/office/drawing/2014/main" id="{43B5795A-9E56-5642-AAD1-A39CFCAEFF15}"/>
                </a:ext>
              </a:extLst>
            </p:cNvPr>
            <p:cNvSpPr txBox="1">
              <a:spLocks/>
            </p:cNvSpPr>
            <p:nvPr/>
          </p:nvSpPr>
          <p:spPr>
            <a:xfrm>
              <a:off x="6956694" y="4904521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98" name="Title 3">
              <a:extLst>
                <a:ext uri="{FF2B5EF4-FFF2-40B4-BE49-F238E27FC236}">
                  <a16:creationId xmlns:a16="http://schemas.microsoft.com/office/drawing/2014/main" id="{417D0BE0-0B63-194A-A0DB-72BB11798E22}"/>
                </a:ext>
              </a:extLst>
            </p:cNvPr>
            <p:cNvSpPr txBox="1">
              <a:spLocks/>
            </p:cNvSpPr>
            <p:nvPr/>
          </p:nvSpPr>
          <p:spPr>
            <a:xfrm>
              <a:off x="6963837" y="5281358"/>
              <a:ext cx="269259" cy="12429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algn="r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15" name="Text Placeholder 2">
              <a:extLst>
                <a:ext uri="{FF2B5EF4-FFF2-40B4-BE49-F238E27FC236}">
                  <a16:creationId xmlns:a16="http://schemas.microsoft.com/office/drawing/2014/main" id="{A4377A2C-D559-F947-B58E-A35E41944B71}"/>
                </a:ext>
              </a:extLst>
            </p:cNvPr>
            <p:cNvSpPr txBox="1">
              <a:spLocks/>
            </p:cNvSpPr>
            <p:nvPr/>
          </p:nvSpPr>
          <p:spPr>
            <a:xfrm>
              <a:off x="7299011" y="2786316"/>
              <a:ext cx="1787862" cy="371492"/>
            </a:xfrm>
            <a:prstGeom prst="rect">
              <a:avLst/>
            </a:prstGeom>
          </p:spPr>
          <p:txBody>
            <a:bodyPr vert="horz" lIns="0" tIns="34290" rIns="0" bIns="34290" rtlCol="0">
              <a:no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Tx/>
                <a:buNone/>
                <a:tabLst/>
                <a:defRPr sz="20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1pPr>
              <a:lvl2pPr marL="9525" marR="0" indent="-9525" algn="l" defTabSz="685800" rtl="0" eaLnBrk="1" fontAlgn="auto" latinLnBrk="0" hangingPunct="1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5492CD"/>
                </a:buClr>
                <a:buSzTx/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35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5pPr>
              <a:lvl6pPr marL="17145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14350">
                <a:lnSpc>
                  <a:spcPct val="100000"/>
                </a:lnSpc>
                <a:spcBef>
                  <a:spcPts val="0"/>
                </a:spcBef>
                <a:buClr>
                  <a:srgbClr val="5492CD"/>
                </a:buClr>
              </a:pPr>
              <a:r>
                <a:rPr lang="en-GB" sz="900" b="0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Values as sea level equivalent</a:t>
              </a:r>
            </a:p>
            <a:p>
              <a:pPr defTabSz="514350">
                <a:lnSpc>
                  <a:spcPct val="100000"/>
                </a:lnSpc>
                <a:spcBef>
                  <a:spcPts val="0"/>
                </a:spcBef>
                <a:buClr>
                  <a:srgbClr val="5492CD"/>
                </a:buClr>
              </a:pPr>
              <a:r>
                <a:rPr lang="en-GB" sz="900" b="0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Changes relative to 1986–2005 </a:t>
              </a:r>
            </a:p>
          </p:txBody>
        </p:sp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E713B257-A44A-8C48-B99D-38F6A90CF4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99011" y="1793864"/>
              <a:ext cx="346715" cy="460979"/>
            </a:xfrm>
            <a:prstGeom prst="rect">
              <a:avLst/>
            </a:prstGeom>
          </p:spPr>
        </p:pic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3BC87BC7-1DED-924B-8D45-4D2C7DC76E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99011" y="2299549"/>
              <a:ext cx="346715" cy="460979"/>
            </a:xfrm>
            <a:prstGeom prst="rect">
              <a:avLst/>
            </a:prstGeom>
          </p:spPr>
        </p:pic>
        <p:sp>
          <p:nvSpPr>
            <p:cNvPr id="118" name="Text Placeholder 2">
              <a:extLst>
                <a:ext uri="{FF2B5EF4-FFF2-40B4-BE49-F238E27FC236}">
                  <a16:creationId xmlns:a16="http://schemas.microsoft.com/office/drawing/2014/main" id="{BF190680-A37E-A745-9CBE-26BB58BD7960}"/>
                </a:ext>
              </a:extLst>
            </p:cNvPr>
            <p:cNvSpPr txBox="1">
              <a:spLocks/>
            </p:cNvSpPr>
            <p:nvPr/>
          </p:nvSpPr>
          <p:spPr>
            <a:xfrm>
              <a:off x="7668204" y="1757018"/>
              <a:ext cx="1261913" cy="212427"/>
            </a:xfrm>
            <a:prstGeom prst="rect">
              <a:avLst/>
            </a:prstGeom>
          </p:spPr>
          <p:txBody>
            <a:bodyPr vert="horz" lIns="0" tIns="34290" rIns="0" bIns="34290" rtlCol="0">
              <a:no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Tx/>
                <a:buNone/>
                <a:tabLst/>
                <a:defRPr sz="20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1pPr>
              <a:lvl2pPr marL="9525" marR="0" indent="-9525" algn="l" defTabSz="685800" rtl="0" eaLnBrk="1" fontAlgn="auto" latinLnBrk="0" hangingPunct="1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5492CD"/>
                </a:buClr>
                <a:buSzTx/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35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5pPr>
              <a:lvl6pPr marL="17145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14350">
                <a:lnSpc>
                  <a:spcPct val="100000"/>
                </a:lnSpc>
                <a:spcBef>
                  <a:spcPts val="0"/>
                </a:spcBef>
                <a:buClr>
                  <a:srgbClr val="5492CD"/>
                </a:buClr>
              </a:pPr>
              <a:r>
                <a:rPr lang="en-GB" sz="900" b="0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Historical (observed)</a:t>
              </a:r>
            </a:p>
          </p:txBody>
        </p:sp>
        <p:sp>
          <p:nvSpPr>
            <p:cNvPr id="119" name="Text Placeholder 2">
              <a:extLst>
                <a:ext uri="{FF2B5EF4-FFF2-40B4-BE49-F238E27FC236}">
                  <a16:creationId xmlns:a16="http://schemas.microsoft.com/office/drawing/2014/main" id="{8DDF0BDC-B940-274B-A5C3-C050D17D913A}"/>
                </a:ext>
              </a:extLst>
            </p:cNvPr>
            <p:cNvSpPr txBox="1">
              <a:spLocks/>
            </p:cNvSpPr>
            <p:nvPr/>
          </p:nvSpPr>
          <p:spPr>
            <a:xfrm>
              <a:off x="7668204" y="2005193"/>
              <a:ext cx="1261913" cy="212427"/>
            </a:xfrm>
            <a:prstGeom prst="rect">
              <a:avLst/>
            </a:prstGeom>
          </p:spPr>
          <p:txBody>
            <a:bodyPr vert="horz" lIns="0" tIns="34290" rIns="0" bIns="34290" rtlCol="0">
              <a:no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Tx/>
                <a:buNone/>
                <a:tabLst/>
                <a:defRPr sz="20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1pPr>
              <a:lvl2pPr marL="9525" marR="0" indent="-9525" algn="l" defTabSz="685800" rtl="0" eaLnBrk="1" fontAlgn="auto" latinLnBrk="0" hangingPunct="1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5492CD"/>
                </a:buClr>
                <a:buSzTx/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35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5pPr>
              <a:lvl6pPr marL="17145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14350">
                <a:lnSpc>
                  <a:spcPct val="100000"/>
                </a:lnSpc>
                <a:spcBef>
                  <a:spcPts val="0"/>
                </a:spcBef>
                <a:buClr>
                  <a:srgbClr val="5492CD"/>
                </a:buClr>
              </a:pPr>
              <a:r>
                <a:rPr lang="en-GB" sz="900" b="0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Historical (modelled)</a:t>
              </a:r>
            </a:p>
          </p:txBody>
        </p:sp>
        <p:sp>
          <p:nvSpPr>
            <p:cNvPr id="120" name="Text Placeholder 2">
              <a:extLst>
                <a:ext uri="{FF2B5EF4-FFF2-40B4-BE49-F238E27FC236}">
                  <a16:creationId xmlns:a16="http://schemas.microsoft.com/office/drawing/2014/main" id="{3EDA620D-BD7C-F842-9C74-AA7EE8ABA51D}"/>
                </a:ext>
              </a:extLst>
            </p:cNvPr>
            <p:cNvSpPr txBox="1">
              <a:spLocks/>
            </p:cNvSpPr>
            <p:nvPr/>
          </p:nvSpPr>
          <p:spPr>
            <a:xfrm>
              <a:off x="7668204" y="2254843"/>
              <a:ext cx="1261913" cy="212427"/>
            </a:xfrm>
            <a:prstGeom prst="rect">
              <a:avLst/>
            </a:prstGeom>
          </p:spPr>
          <p:txBody>
            <a:bodyPr vert="horz" lIns="0" tIns="34290" rIns="0" bIns="34290" rtlCol="0">
              <a:no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Tx/>
                <a:buNone/>
                <a:tabLst/>
                <a:defRPr sz="20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1pPr>
              <a:lvl2pPr marL="9525" marR="0" indent="-9525" algn="l" defTabSz="685800" rtl="0" eaLnBrk="1" fontAlgn="auto" latinLnBrk="0" hangingPunct="1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5492CD"/>
                </a:buClr>
                <a:buSzTx/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35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5pPr>
              <a:lvl6pPr marL="17145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14350">
                <a:lnSpc>
                  <a:spcPct val="100000"/>
                </a:lnSpc>
                <a:spcBef>
                  <a:spcPts val="0"/>
                </a:spcBef>
                <a:buClr>
                  <a:srgbClr val="5492CD"/>
                </a:buClr>
              </a:pPr>
              <a:r>
                <a:rPr lang="en-GB" sz="900" b="0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Projected (RCP2.6)</a:t>
              </a:r>
            </a:p>
          </p:txBody>
        </p:sp>
        <p:sp>
          <p:nvSpPr>
            <p:cNvPr id="121" name="Text Placeholder 2">
              <a:extLst>
                <a:ext uri="{FF2B5EF4-FFF2-40B4-BE49-F238E27FC236}">
                  <a16:creationId xmlns:a16="http://schemas.microsoft.com/office/drawing/2014/main" id="{55733284-B092-E544-A1D6-64E90B1F515C}"/>
                </a:ext>
              </a:extLst>
            </p:cNvPr>
            <p:cNvSpPr txBox="1">
              <a:spLocks/>
            </p:cNvSpPr>
            <p:nvPr/>
          </p:nvSpPr>
          <p:spPr>
            <a:xfrm>
              <a:off x="7668204" y="2540174"/>
              <a:ext cx="1261913" cy="212427"/>
            </a:xfrm>
            <a:prstGeom prst="rect">
              <a:avLst/>
            </a:prstGeom>
          </p:spPr>
          <p:txBody>
            <a:bodyPr vert="horz" lIns="0" tIns="34290" rIns="0" bIns="34290" rtlCol="0">
              <a:no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Tx/>
                <a:buNone/>
                <a:tabLst/>
                <a:defRPr sz="20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1pPr>
              <a:lvl2pPr marL="9525" marR="0" indent="-9525" algn="l" defTabSz="685800" rtl="0" eaLnBrk="1" fontAlgn="auto" latinLnBrk="0" hangingPunct="1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5492CD"/>
                </a:buClr>
                <a:buSzTx/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35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5pPr>
              <a:lvl6pPr marL="17145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14350">
                <a:lnSpc>
                  <a:spcPct val="100000"/>
                </a:lnSpc>
                <a:spcBef>
                  <a:spcPts val="0"/>
                </a:spcBef>
                <a:buClr>
                  <a:srgbClr val="5492CD"/>
                </a:buClr>
              </a:pPr>
              <a:r>
                <a:rPr lang="en-GB" sz="900" b="0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Projected (RCP8.5)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BCA30DA2-3316-2D43-84D5-711F61170BA2}"/>
              </a:ext>
            </a:extLst>
          </p:cNvPr>
          <p:cNvSpPr/>
          <p:nvPr/>
        </p:nvSpPr>
        <p:spPr>
          <a:xfrm>
            <a:off x="4770366" y="5798916"/>
            <a:ext cx="4373634" cy="10590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491B03C-97A5-5F4B-9007-7383687D0BEC}"/>
              </a:ext>
            </a:extLst>
          </p:cNvPr>
          <p:cNvSpPr/>
          <p:nvPr/>
        </p:nvSpPr>
        <p:spPr>
          <a:xfrm>
            <a:off x="261019" y="4568700"/>
            <a:ext cx="873251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342900">
              <a:buClr>
                <a:srgbClr val="5492CD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During the 20th century, the global mean sea level rose by about 15cm. </a:t>
            </a:r>
            <a:r>
              <a:rPr lang="en-GB" sz="2000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Sea level </a:t>
            </a:r>
            <a:r>
              <a:rPr lang="en-GB" sz="2000" b="1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is currently rising more than twice as fast and will further accelerate </a:t>
            </a:r>
            <a:r>
              <a:rPr lang="en-GB" sz="2000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reaching up to 1.10 m in 2100 if emissions are not sharply reduced. </a:t>
            </a:r>
          </a:p>
          <a:p>
            <a:pPr marL="342900" indent="-342900" defTabSz="342900">
              <a:buClr>
                <a:srgbClr val="5492CD"/>
              </a:buClr>
              <a:buFont typeface="Arial" panose="020B0604020202020204" pitchFamily="34" charset="0"/>
              <a:buChar char="•"/>
            </a:pPr>
            <a:endParaRPr lang="en-GB" sz="600" dirty="0">
              <a:solidFill>
                <a:srgbClr val="4472C4">
                  <a:lumMod val="50000"/>
                </a:srgbClr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 defTabSz="342900">
              <a:buClr>
                <a:srgbClr val="5492CD"/>
              </a:buClr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There is no scenario that stops sea level rise this century</a:t>
            </a:r>
            <a:r>
              <a:rPr lang="en-GB" sz="2000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. We have the choice between below 1 metre and up to several metres of sea level rise by 2300</a:t>
            </a:r>
          </a:p>
        </p:txBody>
      </p:sp>
    </p:spTree>
    <p:extLst>
      <p:ext uri="{BB962C8B-B14F-4D97-AF65-F5344CB8AC3E}">
        <p14:creationId xmlns:p14="http://schemas.microsoft.com/office/powerpoint/2010/main" val="4190518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6C07BB52-BA73-A242-8103-7540BCDA3FC7}"/>
              </a:ext>
            </a:extLst>
          </p:cNvPr>
          <p:cNvSpPr txBox="1">
            <a:spLocks/>
          </p:cNvSpPr>
          <p:nvPr/>
        </p:nvSpPr>
        <p:spPr>
          <a:xfrm>
            <a:off x="1114195" y="267937"/>
            <a:ext cx="6643210" cy="37796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>
                <a:solidFill>
                  <a:schemeClr val="bg1">
                    <a:lumMod val="95000"/>
                  </a:schemeClr>
                </a:solidFill>
                <a:latin typeface="Frutiger LT Pro 67 Bold Condens" panose="020B0602020204020204" pitchFamily="34" charset="77"/>
                <a:ea typeface="+mj-ea"/>
                <a:cs typeface="+mj-cs"/>
              </a:defRPr>
            </a:lvl1pPr>
          </a:lstStyle>
          <a:p>
            <a:pPr defTabSz="514350"/>
            <a:r>
              <a:rPr lang="de-DE" sz="3000" dirty="0" err="1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Ocean</a:t>
            </a:r>
            <a:r>
              <a:rPr lang="de-DE" sz="3000" dirty="0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3000" dirty="0" err="1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acidification</a:t>
            </a:r>
            <a:endParaRPr lang="de-DE" sz="3000" dirty="0">
              <a:solidFill>
                <a:srgbClr val="5492CD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D1A9E85F-DF8C-6148-A37C-4ECAA3B5E2D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432" y="143350"/>
            <a:ext cx="945452" cy="94678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184298" y="659161"/>
            <a:ext cx="6850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/>
            <a:r>
              <a:rPr lang="fr-FR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The </a:t>
            </a:r>
            <a:r>
              <a:rPr lang="fr-FR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ocean</a:t>
            </a:r>
            <a:r>
              <a:rPr lang="fr-FR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 has </a:t>
            </a:r>
            <a:r>
              <a:rPr lang="fr-FR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taken</a:t>
            </a:r>
            <a:r>
              <a:rPr lang="fr-FR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 up 20-30% of the global </a:t>
            </a:r>
            <a:r>
              <a:rPr lang="fr-FR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emissions</a:t>
            </a:r>
            <a:r>
              <a:rPr lang="fr-FR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fr-FR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from</a:t>
            </a:r>
            <a:r>
              <a:rPr lang="fr-FR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fr-FR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human</a:t>
            </a:r>
            <a:r>
              <a:rPr lang="fr-FR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fr-FR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activities</a:t>
            </a:r>
            <a:r>
              <a:rPr lang="fr-FR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 over the </a:t>
            </a:r>
            <a:r>
              <a:rPr lang="fr-FR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past</a:t>
            </a:r>
            <a:r>
              <a:rPr lang="fr-FR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 3 </a:t>
            </a:r>
            <a:r>
              <a:rPr lang="fr-FR" dirty="0" err="1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decades</a:t>
            </a:r>
            <a:r>
              <a:rPr lang="fr-FR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765C4D0-F5B0-DB4A-BFC2-305ED2391DFE}"/>
              </a:ext>
            </a:extLst>
          </p:cNvPr>
          <p:cNvGrpSpPr/>
          <p:nvPr/>
        </p:nvGrpSpPr>
        <p:grpSpPr>
          <a:xfrm>
            <a:off x="752240" y="1395806"/>
            <a:ext cx="7714365" cy="1664385"/>
            <a:chOff x="135637" y="1943483"/>
            <a:chExt cx="7714365" cy="1664385"/>
          </a:xfrm>
        </p:grpSpPr>
        <p:grpSp>
          <p:nvGrpSpPr>
            <p:cNvPr id="9" name="Grouper 3">
              <a:extLst>
                <a:ext uri="{FF2B5EF4-FFF2-40B4-BE49-F238E27FC236}">
                  <a16:creationId xmlns:a16="http://schemas.microsoft.com/office/drawing/2014/main" id="{F3F7971D-1B85-C145-8566-2D34F8D8E107}"/>
                </a:ext>
              </a:extLst>
            </p:cNvPr>
            <p:cNvGrpSpPr/>
            <p:nvPr/>
          </p:nvGrpSpPr>
          <p:grpSpPr>
            <a:xfrm>
              <a:off x="2115334" y="1943483"/>
              <a:ext cx="5734668" cy="1664385"/>
              <a:chOff x="2820445" y="1213149"/>
              <a:chExt cx="7646224" cy="2219180"/>
            </a:xfrm>
          </p:grpSpPr>
          <p:pic>
            <p:nvPicPr>
              <p:cNvPr id="18" name="Picture 66">
                <a:extLst>
                  <a:ext uri="{FF2B5EF4-FFF2-40B4-BE49-F238E27FC236}">
                    <a16:creationId xmlns:a16="http://schemas.microsoft.com/office/drawing/2014/main" id="{09E5D090-6C3A-464F-AC9F-C8AC09A8ADE3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69946" y="1213149"/>
                <a:ext cx="6048702" cy="1843252"/>
              </a:xfrm>
              <a:prstGeom prst="rect">
                <a:avLst/>
              </a:prstGeom>
            </p:spPr>
          </p:pic>
          <p:sp>
            <p:nvSpPr>
              <p:cNvPr id="19" name="Text Placeholder 2">
                <a:extLst>
                  <a:ext uri="{FF2B5EF4-FFF2-40B4-BE49-F238E27FC236}">
                    <a16:creationId xmlns:a16="http://schemas.microsoft.com/office/drawing/2014/main" id="{0381AE75-54BD-6C4D-A090-40662D8672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20229" y="1601742"/>
                <a:ext cx="5061247" cy="544016"/>
              </a:xfrm>
              <a:prstGeom prst="rect">
                <a:avLst/>
              </a:prstGeom>
            </p:spPr>
            <p:txBody>
              <a:bodyPr vert="horz" lIns="0" tIns="34290" rIns="0" bIns="34290" rtlCol="0">
                <a:noAutofit/>
              </a:bodyPr>
              <a:lstStyle>
                <a:lvl1pPr marL="0" indent="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Tx/>
                  <a:buNone/>
                  <a:tabLst/>
                  <a:defRPr sz="2000" b="1" i="0" kern="1200">
                    <a:solidFill>
                      <a:srgbClr val="5492CD"/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1pPr>
                <a:lvl2pPr marL="9525" marR="0" indent="-9525" algn="l" defTabSz="685800" rtl="0" eaLnBrk="1" fontAlgn="auto" latinLnBrk="0" hangingPunct="1">
                  <a:lnSpc>
                    <a:spcPct val="90000"/>
                  </a:lnSpc>
                  <a:spcBef>
                    <a:spcPts val="375"/>
                  </a:spcBef>
                  <a:spcAft>
                    <a:spcPts val="0"/>
                  </a:spcAft>
                  <a:buClr>
                    <a:srgbClr val="5492CD"/>
                  </a:buClr>
                  <a:buSzTx/>
                  <a:buFont typeface="Arial" panose="020B0604020202020204" pitchFamily="34" charset="0"/>
                  <a:buChar char="•"/>
                  <a:tabLst/>
                  <a:defRPr sz="2000" b="0" i="0" kern="1200">
                    <a:solidFill>
                      <a:schemeClr val="tx1"/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2pPr>
                <a:lvl3pPr marL="6858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rgbClr val="5492CD"/>
                  </a:buClr>
                  <a:buFont typeface="Arial" panose="020B0604020202020204" pitchFamily="34" charset="0"/>
                  <a:buNone/>
                  <a:tabLst/>
                  <a:defRPr sz="1350" b="0" i="0" kern="1200">
                    <a:solidFill>
                      <a:schemeClr val="tx1">
                        <a:tint val="75000"/>
                      </a:schemeClr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3pPr>
                <a:lvl4pPr marL="10287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rgbClr val="5492CD"/>
                  </a:buClr>
                  <a:buFont typeface="Arial" panose="020B0604020202020204" pitchFamily="34" charset="0"/>
                  <a:buNone/>
                  <a:tabLst/>
                  <a:defRPr sz="1200" b="0" i="0" kern="1200">
                    <a:solidFill>
                      <a:schemeClr val="tx1">
                        <a:tint val="75000"/>
                      </a:schemeClr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4pPr>
                <a:lvl5pPr marL="13716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rgbClr val="5492CD"/>
                  </a:buClr>
                  <a:buFont typeface="Arial" panose="020B0604020202020204" pitchFamily="34" charset="0"/>
                  <a:buNone/>
                  <a:tabLst/>
                  <a:defRPr sz="1200" b="0" i="0" kern="1200">
                    <a:solidFill>
                      <a:schemeClr val="tx1">
                        <a:tint val="75000"/>
                      </a:schemeClr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5pPr>
                <a:lvl6pPr marL="17145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0574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24003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27432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514350">
                  <a:lnSpc>
                    <a:spcPct val="100000"/>
                  </a:lnSpc>
                  <a:spcBef>
                    <a:spcPts val="0"/>
                  </a:spcBef>
                  <a:buClr>
                    <a:srgbClr val="5492CD"/>
                  </a:buClr>
                </a:pPr>
                <a:r>
                  <a:rPr lang="de-DE" sz="1200" dirty="0">
                    <a:solidFill>
                      <a:srgbClr val="003466"/>
                    </a:solidFill>
                  </a:rPr>
                  <a:t>Surface pH</a:t>
                </a:r>
              </a:p>
            </p:txBody>
          </p:sp>
          <p:sp>
            <p:nvSpPr>
              <p:cNvPr id="20" name="Title 3">
                <a:extLst>
                  <a:ext uri="{FF2B5EF4-FFF2-40B4-BE49-F238E27FC236}">
                    <a16:creationId xmlns:a16="http://schemas.microsoft.com/office/drawing/2014/main" id="{9BE32809-80EC-8940-B8DD-B5C04236A3B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20445" y="2924347"/>
                <a:ext cx="846268" cy="507982"/>
              </a:xfrm>
              <a:prstGeom prst="rect">
                <a:avLst/>
              </a:prstGeom>
            </p:spPr>
            <p:txBody>
              <a:bodyPr vert="horz" lIns="0" tIns="34290" rIns="0" bIns="3429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b="1" i="0" kern="1200">
                    <a:solidFill>
                      <a:srgbClr val="5492CD"/>
                    </a:solidFill>
                    <a:latin typeface="Arial Narrow" panose="020B0604020202020204" pitchFamily="34" charset="0"/>
                    <a:ea typeface="+mj-ea"/>
                    <a:cs typeface="Arial Narrow" panose="020B0604020202020204" pitchFamily="34" charset="0"/>
                  </a:defRPr>
                </a:lvl1pPr>
              </a:lstStyle>
              <a:p>
                <a:pPr marL="8930" algn="ctr" defTabSz="685800">
                  <a:lnSpc>
                    <a:spcPct val="100000"/>
                  </a:lnSpc>
                </a:pPr>
                <a:r>
                  <a:rPr lang="en-US" sz="825" dirty="0">
                    <a:solidFill>
                      <a:srgbClr val="0034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1950</a:t>
                </a:r>
              </a:p>
            </p:txBody>
          </p:sp>
          <p:sp>
            <p:nvSpPr>
              <p:cNvPr id="21" name="Title 3">
                <a:extLst>
                  <a:ext uri="{FF2B5EF4-FFF2-40B4-BE49-F238E27FC236}">
                    <a16:creationId xmlns:a16="http://schemas.microsoft.com/office/drawing/2014/main" id="{C2CB2767-906A-AD48-A806-BE05CFB9D4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12222" y="2924347"/>
                <a:ext cx="846268" cy="507982"/>
              </a:xfrm>
              <a:prstGeom prst="rect">
                <a:avLst/>
              </a:prstGeom>
            </p:spPr>
            <p:txBody>
              <a:bodyPr vert="horz" lIns="0" tIns="34290" rIns="0" bIns="3429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b="1" i="0" kern="1200">
                    <a:solidFill>
                      <a:srgbClr val="5492CD"/>
                    </a:solidFill>
                    <a:latin typeface="Arial Narrow" panose="020B0604020202020204" pitchFamily="34" charset="0"/>
                    <a:ea typeface="+mj-ea"/>
                    <a:cs typeface="Arial Narrow" panose="020B0604020202020204" pitchFamily="34" charset="0"/>
                  </a:defRPr>
                </a:lvl1pPr>
              </a:lstStyle>
              <a:p>
                <a:pPr marL="8930" algn="ctr" defTabSz="685800">
                  <a:lnSpc>
                    <a:spcPct val="100000"/>
                  </a:lnSpc>
                </a:pPr>
                <a:r>
                  <a:rPr lang="en-US" sz="825" dirty="0">
                    <a:solidFill>
                      <a:srgbClr val="0034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2000</a:t>
                </a:r>
              </a:p>
            </p:txBody>
          </p:sp>
          <p:sp>
            <p:nvSpPr>
              <p:cNvPr id="22" name="Title 3">
                <a:extLst>
                  <a:ext uri="{FF2B5EF4-FFF2-40B4-BE49-F238E27FC236}">
                    <a16:creationId xmlns:a16="http://schemas.microsoft.com/office/drawing/2014/main" id="{36D4E515-228D-1540-9952-3CDAE0ABAA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05434" y="2924347"/>
                <a:ext cx="846268" cy="507982"/>
              </a:xfrm>
              <a:prstGeom prst="rect">
                <a:avLst/>
              </a:prstGeom>
            </p:spPr>
            <p:txBody>
              <a:bodyPr vert="horz" lIns="0" tIns="34290" rIns="0" bIns="3429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b="1" i="0" kern="1200">
                    <a:solidFill>
                      <a:srgbClr val="5492CD"/>
                    </a:solidFill>
                    <a:latin typeface="Arial Narrow" panose="020B0604020202020204" pitchFamily="34" charset="0"/>
                    <a:ea typeface="+mj-ea"/>
                    <a:cs typeface="Arial Narrow" panose="020B0604020202020204" pitchFamily="34" charset="0"/>
                  </a:defRPr>
                </a:lvl1pPr>
              </a:lstStyle>
              <a:p>
                <a:pPr marL="8930" algn="ctr" defTabSz="685800">
                  <a:lnSpc>
                    <a:spcPct val="100000"/>
                  </a:lnSpc>
                </a:pPr>
                <a:r>
                  <a:rPr lang="en-US" sz="825" dirty="0">
                    <a:solidFill>
                      <a:srgbClr val="0034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2050</a:t>
                </a:r>
              </a:p>
            </p:txBody>
          </p:sp>
          <p:sp>
            <p:nvSpPr>
              <p:cNvPr id="23" name="Title 3">
                <a:extLst>
                  <a:ext uri="{FF2B5EF4-FFF2-40B4-BE49-F238E27FC236}">
                    <a16:creationId xmlns:a16="http://schemas.microsoft.com/office/drawing/2014/main" id="{5545409D-32FF-B14B-B324-F7BFBA3520E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91681" y="2901910"/>
                <a:ext cx="846268" cy="507982"/>
              </a:xfrm>
              <a:prstGeom prst="rect">
                <a:avLst/>
              </a:prstGeom>
            </p:spPr>
            <p:txBody>
              <a:bodyPr vert="horz" lIns="0" tIns="34290" rIns="0" bIns="3429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b="1" i="0" kern="1200">
                    <a:solidFill>
                      <a:srgbClr val="5492CD"/>
                    </a:solidFill>
                    <a:latin typeface="Arial Narrow" panose="020B0604020202020204" pitchFamily="34" charset="0"/>
                    <a:ea typeface="+mj-ea"/>
                    <a:cs typeface="Arial Narrow" panose="020B0604020202020204" pitchFamily="34" charset="0"/>
                  </a:defRPr>
                </a:lvl1pPr>
              </a:lstStyle>
              <a:p>
                <a:pPr marL="8930" algn="ctr" defTabSz="685800">
                  <a:lnSpc>
                    <a:spcPct val="100000"/>
                  </a:lnSpc>
                </a:pPr>
                <a:r>
                  <a:rPr lang="en-US" sz="825" dirty="0">
                    <a:solidFill>
                      <a:srgbClr val="0034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2100</a:t>
                </a:r>
              </a:p>
            </p:txBody>
          </p:sp>
          <p:sp>
            <p:nvSpPr>
              <p:cNvPr id="24" name="Title 3">
                <a:extLst>
                  <a:ext uri="{FF2B5EF4-FFF2-40B4-BE49-F238E27FC236}">
                    <a16:creationId xmlns:a16="http://schemas.microsoft.com/office/drawing/2014/main" id="{22F71B6E-2A87-BB4B-8826-6044BEB6EB9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80330" y="1388813"/>
                <a:ext cx="570946" cy="213697"/>
              </a:xfrm>
              <a:prstGeom prst="rect">
                <a:avLst/>
              </a:prstGeom>
            </p:spPr>
            <p:txBody>
              <a:bodyPr vert="horz" lIns="0" tIns="34290" rIns="0" bIns="3429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b="1" i="0" kern="1200">
                    <a:solidFill>
                      <a:srgbClr val="5492CD"/>
                    </a:solidFill>
                    <a:latin typeface="Arial Narrow" panose="020B0604020202020204" pitchFamily="34" charset="0"/>
                    <a:ea typeface="+mj-ea"/>
                    <a:cs typeface="Arial Narrow" panose="020B0604020202020204" pitchFamily="34" charset="0"/>
                  </a:defRPr>
                </a:lvl1pPr>
              </a:lstStyle>
              <a:p>
                <a:pPr marL="8930" defTabSz="685800">
                  <a:lnSpc>
                    <a:spcPct val="100000"/>
                  </a:lnSpc>
                </a:pPr>
                <a:r>
                  <a:rPr lang="en-US" sz="825" dirty="0">
                    <a:solidFill>
                      <a:srgbClr val="0034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8.1</a:t>
                </a:r>
              </a:p>
            </p:txBody>
          </p:sp>
          <p:sp>
            <p:nvSpPr>
              <p:cNvPr id="25" name="Title 3">
                <a:extLst>
                  <a:ext uri="{FF2B5EF4-FFF2-40B4-BE49-F238E27FC236}">
                    <a16:creationId xmlns:a16="http://schemas.microsoft.com/office/drawing/2014/main" id="{DCE49B5F-9E57-0440-AD6A-21DC1324C1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80330" y="1759217"/>
                <a:ext cx="519043" cy="213697"/>
              </a:xfrm>
              <a:prstGeom prst="rect">
                <a:avLst/>
              </a:prstGeom>
            </p:spPr>
            <p:txBody>
              <a:bodyPr vert="horz" lIns="0" tIns="34290" rIns="0" bIns="3429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b="1" i="0" kern="1200">
                    <a:solidFill>
                      <a:srgbClr val="5492CD"/>
                    </a:solidFill>
                    <a:latin typeface="Arial Narrow" panose="020B0604020202020204" pitchFamily="34" charset="0"/>
                    <a:ea typeface="+mj-ea"/>
                    <a:cs typeface="Arial Narrow" panose="020B0604020202020204" pitchFamily="34" charset="0"/>
                  </a:defRPr>
                </a:lvl1pPr>
              </a:lstStyle>
              <a:p>
                <a:pPr marL="8930" defTabSz="685800">
                  <a:lnSpc>
                    <a:spcPct val="100000"/>
                  </a:lnSpc>
                </a:pPr>
                <a:r>
                  <a:rPr lang="en-US" sz="825" dirty="0">
                    <a:solidFill>
                      <a:srgbClr val="0034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8.0</a:t>
                </a:r>
              </a:p>
            </p:txBody>
          </p:sp>
          <p:sp>
            <p:nvSpPr>
              <p:cNvPr id="26" name="Title 3">
                <a:extLst>
                  <a:ext uri="{FF2B5EF4-FFF2-40B4-BE49-F238E27FC236}">
                    <a16:creationId xmlns:a16="http://schemas.microsoft.com/office/drawing/2014/main" id="{502FD291-9E05-C447-B54E-F6473B7B5BA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80330" y="2116895"/>
                <a:ext cx="519043" cy="213697"/>
              </a:xfrm>
              <a:prstGeom prst="rect">
                <a:avLst/>
              </a:prstGeom>
            </p:spPr>
            <p:txBody>
              <a:bodyPr vert="horz" lIns="0" tIns="34290" rIns="0" bIns="3429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b="1" i="0" kern="1200">
                    <a:solidFill>
                      <a:srgbClr val="5492CD"/>
                    </a:solidFill>
                    <a:latin typeface="Arial Narrow" panose="020B0604020202020204" pitchFamily="34" charset="0"/>
                    <a:ea typeface="+mj-ea"/>
                    <a:cs typeface="Arial Narrow" panose="020B0604020202020204" pitchFamily="34" charset="0"/>
                  </a:defRPr>
                </a:lvl1pPr>
              </a:lstStyle>
              <a:p>
                <a:pPr marL="8930" defTabSz="685800">
                  <a:lnSpc>
                    <a:spcPct val="100000"/>
                  </a:lnSpc>
                </a:pPr>
                <a:r>
                  <a:rPr lang="en-US" sz="825" dirty="0">
                    <a:solidFill>
                      <a:srgbClr val="0034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7.9</a:t>
                </a:r>
              </a:p>
            </p:txBody>
          </p:sp>
          <p:sp>
            <p:nvSpPr>
              <p:cNvPr id="27" name="Title 3">
                <a:extLst>
                  <a:ext uri="{FF2B5EF4-FFF2-40B4-BE49-F238E27FC236}">
                    <a16:creationId xmlns:a16="http://schemas.microsoft.com/office/drawing/2014/main" id="{4E794ED2-4ACF-2A49-978E-30BDC78ECD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786222" y="1536176"/>
                <a:ext cx="680447" cy="203398"/>
              </a:xfrm>
              <a:prstGeom prst="rect">
                <a:avLst/>
              </a:prstGeom>
            </p:spPr>
            <p:txBody>
              <a:bodyPr vert="horz" lIns="0" tIns="34290" rIns="0" bIns="3429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b="1" i="0" kern="1200">
                    <a:solidFill>
                      <a:srgbClr val="5492CD"/>
                    </a:solidFill>
                    <a:latin typeface="Arial Narrow" panose="020B0604020202020204" pitchFamily="34" charset="0"/>
                    <a:ea typeface="+mj-ea"/>
                    <a:cs typeface="Arial Narrow" panose="020B0604020202020204" pitchFamily="34" charset="0"/>
                  </a:defRPr>
                </a:lvl1pPr>
              </a:lstStyle>
              <a:p>
                <a:pPr marL="8930" defTabSz="685800">
                  <a:lnSpc>
                    <a:spcPct val="100000"/>
                  </a:lnSpc>
                </a:pPr>
                <a:r>
                  <a:rPr lang="en-US" sz="825" dirty="0">
                    <a:solidFill>
                      <a:srgbClr val="0034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</a:t>
                </a:r>
              </a:p>
            </p:txBody>
          </p:sp>
          <p:sp>
            <p:nvSpPr>
              <p:cNvPr id="28" name="Title 3">
                <a:extLst>
                  <a:ext uri="{FF2B5EF4-FFF2-40B4-BE49-F238E27FC236}">
                    <a16:creationId xmlns:a16="http://schemas.microsoft.com/office/drawing/2014/main" id="{3E9BF1A2-CD0C-5B4A-9C76-0D8221C236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80330" y="2495690"/>
                <a:ext cx="519043" cy="213697"/>
              </a:xfrm>
              <a:prstGeom prst="rect">
                <a:avLst/>
              </a:prstGeom>
            </p:spPr>
            <p:txBody>
              <a:bodyPr vert="horz" lIns="0" tIns="34290" rIns="0" bIns="3429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b="1" i="0" kern="1200">
                    <a:solidFill>
                      <a:srgbClr val="5492CD"/>
                    </a:solidFill>
                    <a:latin typeface="Arial Narrow" panose="020B0604020202020204" pitchFamily="34" charset="0"/>
                    <a:ea typeface="+mj-ea"/>
                    <a:cs typeface="Arial Narrow" panose="020B0604020202020204" pitchFamily="34" charset="0"/>
                  </a:defRPr>
                </a:lvl1pPr>
              </a:lstStyle>
              <a:p>
                <a:pPr marL="8930" defTabSz="685800">
                  <a:lnSpc>
                    <a:spcPct val="100000"/>
                  </a:lnSpc>
                </a:pPr>
                <a:r>
                  <a:rPr lang="en-US" sz="825" dirty="0">
                    <a:solidFill>
                      <a:srgbClr val="0034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7.8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2055264-CD88-BB4D-A985-8185430C7C04}"/>
                  </a:ext>
                </a:extLst>
              </p:cNvPr>
              <p:cNvSpPr/>
              <p:nvPr/>
            </p:nvSpPr>
            <p:spPr>
              <a:xfrm>
                <a:off x="3434419" y="2011755"/>
                <a:ext cx="652784" cy="66980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/>
                <a:endParaRPr lang="en-GB"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11" name="Grouper 4">
              <a:extLst>
                <a:ext uri="{FF2B5EF4-FFF2-40B4-BE49-F238E27FC236}">
                  <a16:creationId xmlns:a16="http://schemas.microsoft.com/office/drawing/2014/main" id="{BA95D56B-6D80-4047-B7BA-BF5F5EEEC3B9}"/>
                </a:ext>
              </a:extLst>
            </p:cNvPr>
            <p:cNvGrpSpPr/>
            <p:nvPr/>
          </p:nvGrpSpPr>
          <p:grpSpPr>
            <a:xfrm>
              <a:off x="135637" y="2176663"/>
              <a:ext cx="2199323" cy="998484"/>
              <a:chOff x="275524" y="5450316"/>
              <a:chExt cx="2932430" cy="1331312"/>
            </a:xfrm>
          </p:grpSpPr>
          <p:pic>
            <p:nvPicPr>
              <p:cNvPr id="12" name="Picture 115">
                <a:extLst>
                  <a:ext uri="{FF2B5EF4-FFF2-40B4-BE49-F238E27FC236}">
                    <a16:creationId xmlns:a16="http://schemas.microsoft.com/office/drawing/2014/main" id="{923C628C-99EE-724B-8832-77D0973C1F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5524" y="5492743"/>
                <a:ext cx="462286" cy="614638"/>
              </a:xfrm>
              <a:prstGeom prst="rect">
                <a:avLst/>
              </a:prstGeom>
            </p:spPr>
          </p:pic>
          <p:pic>
            <p:nvPicPr>
              <p:cNvPr id="13" name="Picture 116">
                <a:extLst>
                  <a:ext uri="{FF2B5EF4-FFF2-40B4-BE49-F238E27FC236}">
                    <a16:creationId xmlns:a16="http://schemas.microsoft.com/office/drawing/2014/main" id="{F8249B61-563F-D74B-ACCB-027ACF9A60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5524" y="6166990"/>
                <a:ext cx="462286" cy="614638"/>
              </a:xfrm>
              <a:prstGeom prst="rect">
                <a:avLst/>
              </a:prstGeom>
            </p:spPr>
          </p:pic>
          <p:sp>
            <p:nvSpPr>
              <p:cNvPr id="14" name="Text Placeholder 2">
                <a:extLst>
                  <a:ext uri="{FF2B5EF4-FFF2-40B4-BE49-F238E27FC236}">
                    <a16:creationId xmlns:a16="http://schemas.microsoft.com/office/drawing/2014/main" id="{FAEB6268-2403-8D4B-A27B-550F1D9FFE3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5414" y="5450316"/>
                <a:ext cx="2432540" cy="365221"/>
              </a:xfrm>
              <a:prstGeom prst="rect">
                <a:avLst/>
              </a:prstGeom>
            </p:spPr>
            <p:txBody>
              <a:bodyPr vert="horz" lIns="0" tIns="34290" rIns="0" bIns="34290" rtlCol="0">
                <a:noAutofit/>
              </a:bodyPr>
              <a:lstStyle>
                <a:lvl1pPr marL="0" indent="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Tx/>
                  <a:buNone/>
                  <a:tabLst/>
                  <a:defRPr sz="2000" b="1" i="0" kern="1200">
                    <a:solidFill>
                      <a:srgbClr val="5492CD"/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1pPr>
                <a:lvl2pPr marL="9525" marR="0" indent="-9525" algn="l" defTabSz="685800" rtl="0" eaLnBrk="1" fontAlgn="auto" latinLnBrk="0" hangingPunct="1">
                  <a:lnSpc>
                    <a:spcPct val="90000"/>
                  </a:lnSpc>
                  <a:spcBef>
                    <a:spcPts val="375"/>
                  </a:spcBef>
                  <a:spcAft>
                    <a:spcPts val="0"/>
                  </a:spcAft>
                  <a:buClr>
                    <a:srgbClr val="5492CD"/>
                  </a:buClr>
                  <a:buSzTx/>
                  <a:buFont typeface="Arial" panose="020B0604020202020204" pitchFamily="34" charset="0"/>
                  <a:buChar char="•"/>
                  <a:tabLst/>
                  <a:defRPr sz="2000" b="0" i="0" kern="1200">
                    <a:solidFill>
                      <a:schemeClr val="tx1"/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2pPr>
                <a:lvl3pPr marL="6858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rgbClr val="5492CD"/>
                  </a:buClr>
                  <a:buFont typeface="Arial" panose="020B0604020202020204" pitchFamily="34" charset="0"/>
                  <a:buNone/>
                  <a:tabLst/>
                  <a:defRPr sz="1350" b="0" i="0" kern="1200">
                    <a:solidFill>
                      <a:schemeClr val="tx1">
                        <a:tint val="75000"/>
                      </a:schemeClr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3pPr>
                <a:lvl4pPr marL="10287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rgbClr val="5492CD"/>
                  </a:buClr>
                  <a:buFont typeface="Arial" panose="020B0604020202020204" pitchFamily="34" charset="0"/>
                  <a:buNone/>
                  <a:tabLst/>
                  <a:defRPr sz="1200" b="0" i="0" kern="1200">
                    <a:solidFill>
                      <a:schemeClr val="tx1">
                        <a:tint val="75000"/>
                      </a:schemeClr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4pPr>
                <a:lvl5pPr marL="13716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rgbClr val="5492CD"/>
                  </a:buClr>
                  <a:buFont typeface="Arial" panose="020B0604020202020204" pitchFamily="34" charset="0"/>
                  <a:buNone/>
                  <a:tabLst/>
                  <a:defRPr sz="1200" b="0" i="0" kern="1200">
                    <a:solidFill>
                      <a:schemeClr val="tx1">
                        <a:tint val="75000"/>
                      </a:schemeClr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5pPr>
                <a:lvl6pPr marL="17145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0574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24003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27432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514350">
                  <a:lnSpc>
                    <a:spcPct val="100000"/>
                  </a:lnSpc>
                  <a:spcBef>
                    <a:spcPts val="0"/>
                  </a:spcBef>
                  <a:buClr>
                    <a:srgbClr val="5492CD"/>
                  </a:buClr>
                </a:pPr>
                <a:r>
                  <a:rPr lang="en-GB" sz="900" b="0" dirty="0">
                    <a:solidFill>
                      <a:srgbClr val="0034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Historical (observed)</a:t>
                </a:r>
              </a:p>
            </p:txBody>
          </p:sp>
          <p:sp>
            <p:nvSpPr>
              <p:cNvPr id="15" name="Text Placeholder 2">
                <a:extLst>
                  <a:ext uri="{FF2B5EF4-FFF2-40B4-BE49-F238E27FC236}">
                    <a16:creationId xmlns:a16="http://schemas.microsoft.com/office/drawing/2014/main" id="{DAFAB9E8-65AC-FC47-96D8-158CC18FEB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7780" y="5774514"/>
                <a:ext cx="1682551" cy="283236"/>
              </a:xfrm>
              <a:prstGeom prst="rect">
                <a:avLst/>
              </a:prstGeom>
            </p:spPr>
            <p:txBody>
              <a:bodyPr vert="horz" lIns="0" tIns="34290" rIns="0" bIns="34290" rtlCol="0">
                <a:noAutofit/>
              </a:bodyPr>
              <a:lstStyle>
                <a:lvl1pPr marL="0" indent="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Tx/>
                  <a:buNone/>
                  <a:tabLst/>
                  <a:defRPr sz="2000" b="1" i="0" kern="1200">
                    <a:solidFill>
                      <a:srgbClr val="5492CD"/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1pPr>
                <a:lvl2pPr marL="9525" marR="0" indent="-9525" algn="l" defTabSz="685800" rtl="0" eaLnBrk="1" fontAlgn="auto" latinLnBrk="0" hangingPunct="1">
                  <a:lnSpc>
                    <a:spcPct val="90000"/>
                  </a:lnSpc>
                  <a:spcBef>
                    <a:spcPts val="375"/>
                  </a:spcBef>
                  <a:spcAft>
                    <a:spcPts val="0"/>
                  </a:spcAft>
                  <a:buClr>
                    <a:srgbClr val="5492CD"/>
                  </a:buClr>
                  <a:buSzTx/>
                  <a:buFont typeface="Arial" panose="020B0604020202020204" pitchFamily="34" charset="0"/>
                  <a:buChar char="•"/>
                  <a:tabLst/>
                  <a:defRPr sz="2000" b="0" i="0" kern="1200">
                    <a:solidFill>
                      <a:schemeClr val="tx1"/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2pPr>
                <a:lvl3pPr marL="6858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rgbClr val="5492CD"/>
                  </a:buClr>
                  <a:buFont typeface="Arial" panose="020B0604020202020204" pitchFamily="34" charset="0"/>
                  <a:buNone/>
                  <a:tabLst/>
                  <a:defRPr sz="1350" b="0" i="0" kern="1200">
                    <a:solidFill>
                      <a:schemeClr val="tx1">
                        <a:tint val="75000"/>
                      </a:schemeClr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3pPr>
                <a:lvl4pPr marL="10287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rgbClr val="5492CD"/>
                  </a:buClr>
                  <a:buFont typeface="Arial" panose="020B0604020202020204" pitchFamily="34" charset="0"/>
                  <a:buNone/>
                  <a:tabLst/>
                  <a:defRPr sz="1200" b="0" i="0" kern="1200">
                    <a:solidFill>
                      <a:schemeClr val="tx1">
                        <a:tint val="75000"/>
                      </a:schemeClr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4pPr>
                <a:lvl5pPr marL="13716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rgbClr val="5492CD"/>
                  </a:buClr>
                  <a:buFont typeface="Arial" panose="020B0604020202020204" pitchFamily="34" charset="0"/>
                  <a:buNone/>
                  <a:tabLst/>
                  <a:defRPr sz="1200" b="0" i="0" kern="1200">
                    <a:solidFill>
                      <a:schemeClr val="tx1">
                        <a:tint val="75000"/>
                      </a:schemeClr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5pPr>
                <a:lvl6pPr marL="17145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0574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24003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27432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514350">
                  <a:lnSpc>
                    <a:spcPct val="100000"/>
                  </a:lnSpc>
                  <a:spcBef>
                    <a:spcPts val="0"/>
                  </a:spcBef>
                  <a:buClr>
                    <a:srgbClr val="5492CD"/>
                  </a:buClr>
                </a:pPr>
                <a:r>
                  <a:rPr lang="en-GB" sz="900" b="0" dirty="0">
                    <a:solidFill>
                      <a:srgbClr val="0034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Historical (modelled)</a:t>
                </a:r>
              </a:p>
            </p:txBody>
          </p:sp>
          <p:sp>
            <p:nvSpPr>
              <p:cNvPr id="16" name="Text Placeholder 2">
                <a:extLst>
                  <a:ext uri="{FF2B5EF4-FFF2-40B4-BE49-F238E27FC236}">
                    <a16:creationId xmlns:a16="http://schemas.microsoft.com/office/drawing/2014/main" id="{93917B4E-0D4B-FB44-933B-966C6E7E74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7780" y="6107381"/>
                <a:ext cx="1682551" cy="283236"/>
              </a:xfrm>
              <a:prstGeom prst="rect">
                <a:avLst/>
              </a:prstGeom>
            </p:spPr>
            <p:txBody>
              <a:bodyPr vert="horz" lIns="0" tIns="34290" rIns="0" bIns="34290" rtlCol="0">
                <a:noAutofit/>
              </a:bodyPr>
              <a:lstStyle>
                <a:lvl1pPr marL="0" indent="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Tx/>
                  <a:buNone/>
                  <a:tabLst/>
                  <a:defRPr sz="2000" b="1" i="0" kern="1200">
                    <a:solidFill>
                      <a:srgbClr val="5492CD"/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1pPr>
                <a:lvl2pPr marL="9525" marR="0" indent="-9525" algn="l" defTabSz="685800" rtl="0" eaLnBrk="1" fontAlgn="auto" latinLnBrk="0" hangingPunct="1">
                  <a:lnSpc>
                    <a:spcPct val="90000"/>
                  </a:lnSpc>
                  <a:spcBef>
                    <a:spcPts val="375"/>
                  </a:spcBef>
                  <a:spcAft>
                    <a:spcPts val="0"/>
                  </a:spcAft>
                  <a:buClr>
                    <a:srgbClr val="5492CD"/>
                  </a:buClr>
                  <a:buSzTx/>
                  <a:buFont typeface="Arial" panose="020B0604020202020204" pitchFamily="34" charset="0"/>
                  <a:buChar char="•"/>
                  <a:tabLst/>
                  <a:defRPr sz="2000" b="0" i="0" kern="1200">
                    <a:solidFill>
                      <a:schemeClr val="tx1"/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2pPr>
                <a:lvl3pPr marL="6858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rgbClr val="5492CD"/>
                  </a:buClr>
                  <a:buFont typeface="Arial" panose="020B0604020202020204" pitchFamily="34" charset="0"/>
                  <a:buNone/>
                  <a:tabLst/>
                  <a:defRPr sz="1350" b="0" i="0" kern="1200">
                    <a:solidFill>
                      <a:schemeClr val="tx1">
                        <a:tint val="75000"/>
                      </a:schemeClr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3pPr>
                <a:lvl4pPr marL="10287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rgbClr val="5492CD"/>
                  </a:buClr>
                  <a:buFont typeface="Arial" panose="020B0604020202020204" pitchFamily="34" charset="0"/>
                  <a:buNone/>
                  <a:tabLst/>
                  <a:defRPr sz="1200" b="0" i="0" kern="1200">
                    <a:solidFill>
                      <a:schemeClr val="tx1">
                        <a:tint val="75000"/>
                      </a:schemeClr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4pPr>
                <a:lvl5pPr marL="13716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rgbClr val="5492CD"/>
                  </a:buClr>
                  <a:buFont typeface="Arial" panose="020B0604020202020204" pitchFamily="34" charset="0"/>
                  <a:buNone/>
                  <a:tabLst/>
                  <a:defRPr sz="1200" b="0" i="0" kern="1200">
                    <a:solidFill>
                      <a:schemeClr val="tx1">
                        <a:tint val="75000"/>
                      </a:schemeClr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5pPr>
                <a:lvl6pPr marL="17145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0574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24003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27432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514350">
                  <a:lnSpc>
                    <a:spcPct val="100000"/>
                  </a:lnSpc>
                  <a:spcBef>
                    <a:spcPts val="0"/>
                  </a:spcBef>
                  <a:buClr>
                    <a:srgbClr val="5492CD"/>
                  </a:buClr>
                </a:pPr>
                <a:r>
                  <a:rPr lang="en-GB" sz="900" b="0" dirty="0">
                    <a:solidFill>
                      <a:srgbClr val="0034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Projected (RCP2.6)</a:t>
                </a:r>
              </a:p>
            </p:txBody>
          </p:sp>
          <p:sp>
            <p:nvSpPr>
              <p:cNvPr id="17" name="Text Placeholder 2">
                <a:extLst>
                  <a:ext uri="{FF2B5EF4-FFF2-40B4-BE49-F238E27FC236}">
                    <a16:creationId xmlns:a16="http://schemas.microsoft.com/office/drawing/2014/main" id="{1DBFBDB9-34C4-0343-B8FF-23BA802F028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7780" y="6487822"/>
                <a:ext cx="1682551" cy="283236"/>
              </a:xfrm>
              <a:prstGeom prst="rect">
                <a:avLst/>
              </a:prstGeom>
            </p:spPr>
            <p:txBody>
              <a:bodyPr vert="horz" lIns="0" tIns="34290" rIns="0" bIns="34290" rtlCol="0">
                <a:noAutofit/>
              </a:bodyPr>
              <a:lstStyle>
                <a:lvl1pPr marL="0" indent="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Tx/>
                  <a:buNone/>
                  <a:tabLst/>
                  <a:defRPr sz="2000" b="1" i="0" kern="1200">
                    <a:solidFill>
                      <a:srgbClr val="5492CD"/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1pPr>
                <a:lvl2pPr marL="9525" marR="0" indent="-9525" algn="l" defTabSz="685800" rtl="0" eaLnBrk="1" fontAlgn="auto" latinLnBrk="0" hangingPunct="1">
                  <a:lnSpc>
                    <a:spcPct val="90000"/>
                  </a:lnSpc>
                  <a:spcBef>
                    <a:spcPts val="375"/>
                  </a:spcBef>
                  <a:spcAft>
                    <a:spcPts val="0"/>
                  </a:spcAft>
                  <a:buClr>
                    <a:srgbClr val="5492CD"/>
                  </a:buClr>
                  <a:buSzTx/>
                  <a:buFont typeface="Arial" panose="020B0604020202020204" pitchFamily="34" charset="0"/>
                  <a:buChar char="•"/>
                  <a:tabLst/>
                  <a:defRPr sz="2000" b="0" i="0" kern="1200">
                    <a:solidFill>
                      <a:schemeClr val="tx1"/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2pPr>
                <a:lvl3pPr marL="6858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rgbClr val="5492CD"/>
                  </a:buClr>
                  <a:buFont typeface="Arial" panose="020B0604020202020204" pitchFamily="34" charset="0"/>
                  <a:buNone/>
                  <a:tabLst/>
                  <a:defRPr sz="1350" b="0" i="0" kern="1200">
                    <a:solidFill>
                      <a:schemeClr val="tx1">
                        <a:tint val="75000"/>
                      </a:schemeClr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3pPr>
                <a:lvl4pPr marL="10287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rgbClr val="5492CD"/>
                  </a:buClr>
                  <a:buFont typeface="Arial" panose="020B0604020202020204" pitchFamily="34" charset="0"/>
                  <a:buNone/>
                  <a:tabLst/>
                  <a:defRPr sz="1200" b="0" i="0" kern="1200">
                    <a:solidFill>
                      <a:schemeClr val="tx1">
                        <a:tint val="75000"/>
                      </a:schemeClr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4pPr>
                <a:lvl5pPr marL="13716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Clr>
                    <a:srgbClr val="5492CD"/>
                  </a:buClr>
                  <a:buFont typeface="Arial" panose="020B0604020202020204" pitchFamily="34" charset="0"/>
                  <a:buNone/>
                  <a:tabLst/>
                  <a:defRPr sz="1200" b="0" i="0" kern="1200">
                    <a:solidFill>
                      <a:schemeClr val="tx1">
                        <a:tint val="75000"/>
                      </a:schemeClr>
                    </a:solidFill>
                    <a:latin typeface="Arial Narrow" panose="020B0604020202020204" pitchFamily="34" charset="0"/>
                    <a:ea typeface="+mn-ea"/>
                    <a:cs typeface="Arial Narrow" panose="020B0604020202020204" pitchFamily="34" charset="0"/>
                  </a:defRPr>
                </a:lvl5pPr>
                <a:lvl6pPr marL="17145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0574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24003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2743200" indent="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None/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514350">
                  <a:lnSpc>
                    <a:spcPct val="100000"/>
                  </a:lnSpc>
                  <a:spcBef>
                    <a:spcPts val="0"/>
                  </a:spcBef>
                  <a:buClr>
                    <a:srgbClr val="5492CD"/>
                  </a:buClr>
                </a:pPr>
                <a:r>
                  <a:rPr lang="en-GB" sz="900" b="0" dirty="0">
                    <a:solidFill>
                      <a:srgbClr val="0034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Projected (RCP8.5)</a:t>
                </a:r>
              </a:p>
            </p:txBody>
          </p:sp>
        </p:grp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E4E82B9D-35A1-CA43-83AA-C6F61E63233C}"/>
              </a:ext>
            </a:extLst>
          </p:cNvPr>
          <p:cNvSpPr/>
          <p:nvPr/>
        </p:nvSpPr>
        <p:spPr>
          <a:xfrm>
            <a:off x="589098" y="3055959"/>
            <a:ext cx="80406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/>
            <a:r>
              <a:rPr lang="en-US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As a consequence of anthropogenic carbon uptake, the ocean has undergone increasing surface acidification and continued carbon uptake by the ocean by 2100 is virtually certain to exacerbate ocean acidification.</a:t>
            </a:r>
          </a:p>
        </p:txBody>
      </p:sp>
      <p:sp>
        <p:nvSpPr>
          <p:cNvPr id="31" name="Title 6">
            <a:extLst>
              <a:ext uri="{FF2B5EF4-FFF2-40B4-BE49-F238E27FC236}">
                <a16:creationId xmlns:a16="http://schemas.microsoft.com/office/drawing/2014/main" id="{45B774C1-A2C4-DD4D-A073-EA635B55C4D1}"/>
              </a:ext>
            </a:extLst>
          </p:cNvPr>
          <p:cNvSpPr txBox="1">
            <a:spLocks/>
          </p:cNvSpPr>
          <p:nvPr/>
        </p:nvSpPr>
        <p:spPr>
          <a:xfrm>
            <a:off x="1163266" y="4156518"/>
            <a:ext cx="6643210" cy="37796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>
                <a:solidFill>
                  <a:schemeClr val="bg1">
                    <a:lumMod val="95000"/>
                  </a:schemeClr>
                </a:solidFill>
                <a:latin typeface="Frutiger LT Pro 67 Bold Condens" panose="020B0602020204020204" pitchFamily="34" charset="77"/>
                <a:ea typeface="+mj-ea"/>
                <a:cs typeface="+mj-cs"/>
              </a:defRPr>
            </a:lvl1pPr>
          </a:lstStyle>
          <a:p>
            <a:pPr defTabSz="514350"/>
            <a:r>
              <a:rPr lang="de-DE" sz="3000" dirty="0" err="1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Ocean</a:t>
            </a:r>
            <a:r>
              <a:rPr lang="de-DE" sz="3000" dirty="0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3000" dirty="0" err="1">
                <a:solidFill>
                  <a:srgbClr val="5492CD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deoxygenation</a:t>
            </a:r>
            <a:endParaRPr lang="de-DE" sz="3000" dirty="0">
              <a:solidFill>
                <a:srgbClr val="5492CD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32" name="Picture 8">
            <a:extLst>
              <a:ext uri="{FF2B5EF4-FFF2-40B4-BE49-F238E27FC236}">
                <a16:creationId xmlns:a16="http://schemas.microsoft.com/office/drawing/2014/main" id="{BA062379-8620-4A49-8616-00F4D7D12D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503" y="4031931"/>
            <a:ext cx="945452" cy="946785"/>
          </a:xfrm>
          <a:prstGeom prst="rect">
            <a:avLst/>
          </a:prstGeom>
        </p:spPr>
      </p:pic>
      <p:grpSp>
        <p:nvGrpSpPr>
          <p:cNvPr id="33" name="Grouper 3">
            <a:extLst>
              <a:ext uri="{FF2B5EF4-FFF2-40B4-BE49-F238E27FC236}">
                <a16:creationId xmlns:a16="http://schemas.microsoft.com/office/drawing/2014/main" id="{BCFC20E5-557F-2347-BECA-4B012AF02533}"/>
              </a:ext>
            </a:extLst>
          </p:cNvPr>
          <p:cNvGrpSpPr/>
          <p:nvPr/>
        </p:nvGrpSpPr>
        <p:grpSpPr>
          <a:xfrm>
            <a:off x="390137" y="5006748"/>
            <a:ext cx="5365367" cy="1783901"/>
            <a:chOff x="222271" y="1743917"/>
            <a:chExt cx="4723934" cy="1442691"/>
          </a:xfrm>
        </p:grpSpPr>
        <p:pic>
          <p:nvPicPr>
            <p:cNvPr id="34" name="Picture 65">
              <a:extLst>
                <a:ext uri="{FF2B5EF4-FFF2-40B4-BE49-F238E27FC236}">
                  <a16:creationId xmlns:a16="http://schemas.microsoft.com/office/drawing/2014/main" id="{71FDCA8D-B045-6C42-9918-363A60082F31}"/>
                </a:ext>
              </a:extLst>
            </p:cNvPr>
            <p:cNvPicPr>
              <a:picLocks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2271" y="1779956"/>
              <a:ext cx="4183796" cy="1351736"/>
            </a:xfrm>
            <a:prstGeom prst="rect">
              <a:avLst/>
            </a:prstGeom>
          </p:spPr>
        </p:pic>
        <p:sp>
          <p:nvSpPr>
            <p:cNvPr id="35" name="Text Placeholder 2">
              <a:extLst>
                <a:ext uri="{FF2B5EF4-FFF2-40B4-BE49-F238E27FC236}">
                  <a16:creationId xmlns:a16="http://schemas.microsoft.com/office/drawing/2014/main" id="{E0BAEBEF-5B4A-AF47-9D74-7155BAAB487B}"/>
                </a:ext>
              </a:extLst>
            </p:cNvPr>
            <p:cNvSpPr txBox="1">
              <a:spLocks/>
            </p:cNvSpPr>
            <p:nvPr/>
          </p:nvSpPr>
          <p:spPr>
            <a:xfrm>
              <a:off x="326220" y="2366013"/>
              <a:ext cx="3500788" cy="577390"/>
            </a:xfrm>
            <a:prstGeom prst="rect">
              <a:avLst/>
            </a:prstGeom>
          </p:spPr>
          <p:txBody>
            <a:bodyPr vert="horz" lIns="0" tIns="34290" rIns="0" bIns="34290" rtlCol="0">
              <a:no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Tx/>
                <a:buNone/>
                <a:tabLst/>
                <a:defRPr sz="20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1pPr>
              <a:lvl2pPr marL="9525" marR="0" indent="-9525" algn="l" defTabSz="685800" rtl="0" eaLnBrk="1" fontAlgn="auto" latinLnBrk="0" hangingPunct="1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5492CD"/>
                </a:buClr>
                <a:buSzTx/>
                <a:buFont typeface="Arial" panose="020B0604020202020204" pitchFamily="34" charset="0"/>
                <a:buChar char="•"/>
                <a:tabLst/>
                <a:defRPr sz="2000" b="0" i="0" kern="1200">
                  <a:solidFill>
                    <a:schemeClr val="tx1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2pPr>
              <a:lvl3pPr marL="6858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35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3pPr>
              <a:lvl4pPr marL="10287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4pPr>
              <a:lvl5pPr marL="13716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rgbClr val="5492CD"/>
                </a:buClr>
                <a:buFont typeface="Arial" panose="020B0604020202020204" pitchFamily="34" charset="0"/>
                <a:buNone/>
                <a:tabLst/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5pPr>
              <a:lvl6pPr marL="17145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14350">
                <a:lnSpc>
                  <a:spcPct val="100000"/>
                </a:lnSpc>
                <a:spcBef>
                  <a:spcPts val="0"/>
                </a:spcBef>
                <a:buClr>
                  <a:srgbClr val="5492CD"/>
                </a:buClr>
              </a:pPr>
              <a:r>
                <a:rPr lang="de-DE" sz="1200" dirty="0" err="1">
                  <a:solidFill>
                    <a:srgbClr val="003466"/>
                  </a:solidFill>
                </a:rPr>
                <a:t>Ocean</a:t>
              </a:r>
              <a:r>
                <a:rPr lang="de-DE" sz="1200" dirty="0">
                  <a:solidFill>
                    <a:srgbClr val="003466"/>
                  </a:solidFill>
                </a:rPr>
                <a:t> </a:t>
              </a:r>
              <a:r>
                <a:rPr lang="de-DE" sz="1200" dirty="0" err="1">
                  <a:solidFill>
                    <a:srgbClr val="003466"/>
                  </a:solidFill>
                </a:rPr>
                <a:t>oxygen</a:t>
              </a:r>
              <a:endParaRPr lang="en-GB" sz="1050" b="0" dirty="0">
                <a:solidFill>
                  <a:srgbClr val="003466"/>
                </a:solidFill>
              </a:endParaRPr>
            </a:p>
          </p:txBody>
        </p:sp>
        <p:sp>
          <p:nvSpPr>
            <p:cNvPr id="36" name="Title 3">
              <a:extLst>
                <a:ext uri="{FF2B5EF4-FFF2-40B4-BE49-F238E27FC236}">
                  <a16:creationId xmlns:a16="http://schemas.microsoft.com/office/drawing/2014/main" id="{03AA2B76-7566-A943-A612-C26534A78EB4}"/>
                </a:ext>
              </a:extLst>
            </p:cNvPr>
            <p:cNvSpPr txBox="1">
              <a:spLocks/>
            </p:cNvSpPr>
            <p:nvPr/>
          </p:nvSpPr>
          <p:spPr>
            <a:xfrm>
              <a:off x="4448732" y="1743917"/>
              <a:ext cx="359014" cy="220590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7" name="Title 3">
              <a:extLst>
                <a:ext uri="{FF2B5EF4-FFF2-40B4-BE49-F238E27FC236}">
                  <a16:creationId xmlns:a16="http://schemas.microsoft.com/office/drawing/2014/main" id="{31C070FE-7F4A-904E-A35A-497CE2A06DD4}"/>
                </a:ext>
              </a:extLst>
            </p:cNvPr>
            <p:cNvSpPr txBox="1">
              <a:spLocks/>
            </p:cNvSpPr>
            <p:nvPr/>
          </p:nvSpPr>
          <p:spPr>
            <a:xfrm>
              <a:off x="4448732" y="2063443"/>
              <a:ext cx="359014" cy="220590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38" name="Title 3">
              <a:extLst>
                <a:ext uri="{FF2B5EF4-FFF2-40B4-BE49-F238E27FC236}">
                  <a16:creationId xmlns:a16="http://schemas.microsoft.com/office/drawing/2014/main" id="{43620D3C-96B5-6442-BF42-6A4D5945CD5F}"/>
                </a:ext>
              </a:extLst>
            </p:cNvPr>
            <p:cNvSpPr txBox="1">
              <a:spLocks/>
            </p:cNvSpPr>
            <p:nvPr/>
          </p:nvSpPr>
          <p:spPr>
            <a:xfrm>
              <a:off x="4448732" y="2356966"/>
              <a:ext cx="359014" cy="220590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–2</a:t>
              </a:r>
            </a:p>
          </p:txBody>
        </p:sp>
        <p:sp>
          <p:nvSpPr>
            <p:cNvPr id="39" name="Title 3">
              <a:extLst>
                <a:ext uri="{FF2B5EF4-FFF2-40B4-BE49-F238E27FC236}">
                  <a16:creationId xmlns:a16="http://schemas.microsoft.com/office/drawing/2014/main" id="{95EC8294-5053-824C-A501-71A7AFF2AF16}"/>
                </a:ext>
              </a:extLst>
            </p:cNvPr>
            <p:cNvSpPr txBox="1">
              <a:spLocks/>
            </p:cNvSpPr>
            <p:nvPr/>
          </p:nvSpPr>
          <p:spPr>
            <a:xfrm>
              <a:off x="4448732" y="2966018"/>
              <a:ext cx="359014" cy="220590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–6</a:t>
              </a:r>
            </a:p>
          </p:txBody>
        </p:sp>
        <p:sp>
          <p:nvSpPr>
            <p:cNvPr id="40" name="Title 3">
              <a:extLst>
                <a:ext uri="{FF2B5EF4-FFF2-40B4-BE49-F238E27FC236}">
                  <a16:creationId xmlns:a16="http://schemas.microsoft.com/office/drawing/2014/main" id="{43DDBE02-F9BA-8A40-86E5-3C5940E7D910}"/>
                </a:ext>
              </a:extLst>
            </p:cNvPr>
            <p:cNvSpPr txBox="1">
              <a:spLocks/>
            </p:cNvSpPr>
            <p:nvPr/>
          </p:nvSpPr>
          <p:spPr>
            <a:xfrm>
              <a:off x="4729481" y="2382969"/>
              <a:ext cx="216724" cy="209955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defTabSz="685800">
                <a:lnSpc>
                  <a:spcPct val="100000"/>
                </a:lnSpc>
              </a:pPr>
              <a:r>
                <a:rPr lang="en-US" sz="825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endParaRPr lang="en-US" sz="825" dirty="0">
                <a:solidFill>
                  <a:srgbClr val="0034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itle 3">
              <a:extLst>
                <a:ext uri="{FF2B5EF4-FFF2-40B4-BE49-F238E27FC236}">
                  <a16:creationId xmlns:a16="http://schemas.microsoft.com/office/drawing/2014/main" id="{BD45D02A-07CB-A744-A6D0-66B3C35ADC1C}"/>
                </a:ext>
              </a:extLst>
            </p:cNvPr>
            <p:cNvSpPr txBox="1">
              <a:spLocks/>
            </p:cNvSpPr>
            <p:nvPr/>
          </p:nvSpPr>
          <p:spPr>
            <a:xfrm>
              <a:off x="4448732" y="2666864"/>
              <a:ext cx="359014" cy="220590"/>
            </a:xfrm>
            <a:prstGeom prst="rect">
              <a:avLst/>
            </a:prstGeom>
          </p:spPr>
          <p:txBody>
            <a:bodyPr vert="horz" lIns="0" tIns="34290" rIns="0" bIns="3429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rgbClr val="5492CD"/>
                  </a:solidFill>
                  <a:latin typeface="Arial Narrow" panose="020B0604020202020204" pitchFamily="34" charset="0"/>
                  <a:ea typeface="+mj-ea"/>
                  <a:cs typeface="Arial Narrow" panose="020B0604020202020204" pitchFamily="34" charset="0"/>
                </a:defRPr>
              </a:lvl1pPr>
            </a:lstStyle>
            <a:p>
              <a:pPr marL="8930" defTabSz="685800">
                <a:lnSpc>
                  <a:spcPct val="100000"/>
                </a:lnSpc>
              </a:pPr>
              <a:r>
                <a:rPr lang="en-US" sz="825" dirty="0">
                  <a:solidFill>
                    <a:srgbClr val="0034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–4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98C01C4C-B793-9E4E-9900-BC9BE854B3F9}"/>
              </a:ext>
            </a:extLst>
          </p:cNvPr>
          <p:cNvSpPr/>
          <p:nvPr/>
        </p:nvSpPr>
        <p:spPr>
          <a:xfrm>
            <a:off x="5509352" y="4415705"/>
            <a:ext cx="37496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defTabSz="342900">
              <a:buFont typeface="Arial" charset="0"/>
              <a:buChar char="•"/>
            </a:pPr>
            <a:r>
              <a:rPr lang="en-US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A loss of oxygen has occurred from the surface to 1000 m</a:t>
            </a:r>
          </a:p>
          <a:p>
            <a:pPr marL="214313" indent="-214313" defTabSz="342900">
              <a:buFont typeface="Arial" charset="0"/>
              <a:buChar char="•"/>
            </a:pPr>
            <a:endParaRPr lang="en-US" sz="600" dirty="0">
              <a:solidFill>
                <a:srgbClr val="4472C4">
                  <a:lumMod val="50000"/>
                </a:srgbClr>
              </a:solidFill>
              <a:latin typeface="Arial" charset="0"/>
              <a:ea typeface="Arial" charset="0"/>
              <a:cs typeface="Arial" charset="0"/>
            </a:endParaRPr>
          </a:p>
          <a:p>
            <a:pPr marL="214313" indent="-214313" defTabSz="342900">
              <a:buFont typeface="Arial" charset="0"/>
              <a:buChar char="•"/>
            </a:pPr>
            <a:r>
              <a:rPr lang="en-US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Ocean oxygen is projected to further decline over the 21</a:t>
            </a:r>
            <a:r>
              <a:rPr lang="en-US" baseline="30000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st</a:t>
            </a:r>
            <a:r>
              <a:rPr lang="en-US" dirty="0">
                <a:solidFill>
                  <a:srgbClr val="4472C4">
                    <a:lumMod val="50000"/>
                  </a:srgbClr>
                </a:solidFill>
                <a:latin typeface="Arial" charset="0"/>
                <a:ea typeface="Arial" charset="0"/>
                <a:cs typeface="Arial" charset="0"/>
              </a:rPr>
              <a:t> century.</a:t>
            </a:r>
          </a:p>
        </p:txBody>
      </p:sp>
    </p:spTree>
    <p:extLst>
      <p:ext uri="{BB962C8B-B14F-4D97-AF65-F5344CB8AC3E}">
        <p14:creationId xmlns:p14="http://schemas.microsoft.com/office/powerpoint/2010/main" val="2139082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173ED64-F7A3-C84F-94ED-0D5279302F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2192" y="683499"/>
            <a:ext cx="6944810" cy="58181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1E5A842-57D6-504D-8D23-911B33A763E6}"/>
              </a:ext>
            </a:extLst>
          </p:cNvPr>
          <p:cNvSpPr txBox="1"/>
          <p:nvPr/>
        </p:nvSpPr>
        <p:spPr>
          <a:xfrm>
            <a:off x="2251116" y="125436"/>
            <a:ext cx="4826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fr-FR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Ocean</a:t>
            </a:r>
            <a:r>
              <a:rPr lang="fr-FR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provides</a:t>
            </a:r>
            <a:r>
              <a:rPr lang="fr-FR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guide for the future </a:t>
            </a:r>
          </a:p>
        </p:txBody>
      </p:sp>
    </p:spTree>
    <p:extLst>
      <p:ext uri="{BB962C8B-B14F-4D97-AF65-F5344CB8AC3E}">
        <p14:creationId xmlns:p14="http://schemas.microsoft.com/office/powerpoint/2010/main" val="2515253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0DC945B-512F-4A43-8FE8-18C6C9A28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476" y="632243"/>
            <a:ext cx="4276524" cy="601612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27066ED-1B1F-6840-9011-C6EB05560A45}"/>
              </a:ext>
            </a:extLst>
          </p:cNvPr>
          <p:cNvSpPr/>
          <p:nvPr/>
        </p:nvSpPr>
        <p:spPr>
          <a:xfrm>
            <a:off x="4890301" y="628363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fr-FR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marine.copernicus.eu</a:t>
            </a:r>
            <a:r>
              <a:rPr lang="fr-FR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/science-</a:t>
            </a:r>
            <a:r>
              <a:rPr lang="fr-FR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fr-FR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ocean</a:t>
            </a:r>
            <a:r>
              <a:rPr lang="fr-FR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-state-report/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2E2C025-3583-B441-A6BC-791C709E60BC}"/>
              </a:ext>
            </a:extLst>
          </p:cNvPr>
          <p:cNvSpPr txBox="1"/>
          <p:nvPr/>
        </p:nvSpPr>
        <p:spPr>
          <a:xfrm>
            <a:off x="165548" y="2674947"/>
            <a:ext cx="4701928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</a:t>
            </a:r>
          </a:p>
          <a:p>
            <a:endParaRPr lang="fr-FR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questions ?</a:t>
            </a:r>
          </a:p>
          <a:p>
            <a:endParaRPr lang="fr-FR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karina.von.schuckmann@mercator-ocean.fr</a:t>
            </a:r>
            <a:endParaRPr lang="fr-FR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33777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693</Words>
  <Application>Microsoft Macintosh PowerPoint</Application>
  <PresentationFormat>Affichage à l'écran (4:3)</PresentationFormat>
  <Paragraphs>137</Paragraphs>
  <Slides>9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Arial</vt:lpstr>
      <vt:lpstr>Arial Narrow</vt:lpstr>
      <vt:lpstr>Calibri</vt:lpstr>
      <vt:lpstr>Frutiger 57Cn</vt:lpstr>
      <vt:lpstr>Wingdings</vt:lpstr>
      <vt:lpstr>Thème Office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Vanessa Dubois</dc:creator>
  <cp:lastModifiedBy>Karina von Schuckmann</cp:lastModifiedBy>
  <cp:revision>85</cp:revision>
  <dcterms:created xsi:type="dcterms:W3CDTF">2018-09-25T08:24:57Z</dcterms:created>
  <dcterms:modified xsi:type="dcterms:W3CDTF">2020-09-22T17:58:07Z</dcterms:modified>
</cp:coreProperties>
</file>